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64" r:id="rId5"/>
    <p:sldId id="258" r:id="rId6"/>
    <p:sldId id="271" r:id="rId7"/>
    <p:sldId id="267" r:id="rId8"/>
    <p:sldId id="259" r:id="rId9"/>
    <p:sldId id="260" r:id="rId10"/>
    <p:sldId id="269" r:id="rId11"/>
    <p:sldId id="268" r:id="rId12"/>
    <p:sldId id="261" r:id="rId13"/>
    <p:sldId id="262" r:id="rId14"/>
    <p:sldId id="265" r:id="rId15"/>
    <p:sldId id="266" r:id="rId16"/>
    <p:sldId id="270" r:id="rId17"/>
  </p:sldIdLst>
  <p:sldSz cx="12192000" cy="6858000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sd" initials="D" lastIdx="1" clrIdx="0">
    <p:extLst>
      <p:ext uri="{19B8F6BF-5375-455C-9EA6-DF929625EA0E}">
        <p15:presenceInfo xmlns:p15="http://schemas.microsoft.com/office/powerpoint/2012/main" userId="dvs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4294F-8375-447F-82D5-6DA703DB695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736E-2833-4100-8DA8-44F6D964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AFFD65-082D-4398-BF01-E5D03CCC76A7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79AF81-5BD2-4C4F-BDE3-D54B35447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wanting to measure desk</a:t>
            </a:r>
            <a:r>
              <a:rPr lang="en-US" baseline="0" dirty="0" smtClean="0"/>
              <a:t> using hands (mine versus someone else’s)</a:t>
            </a:r>
            <a:endParaRPr lang="en-US" dirty="0" smtClean="0"/>
          </a:p>
          <a:p>
            <a:r>
              <a:rPr lang="en-US" dirty="0" smtClean="0"/>
              <a:t>Standards</a:t>
            </a:r>
            <a:r>
              <a:rPr lang="en-US" baseline="0" dirty="0" smtClean="0"/>
              <a:t> are important because they are a common way of measuring things so they can be compared.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AF81-5BD2-4C4F-BDE3-D54B354477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wanting to measure desk</a:t>
            </a:r>
            <a:r>
              <a:rPr lang="en-US" baseline="0" dirty="0" smtClean="0"/>
              <a:t> using hands (mine versus someone else’s)</a:t>
            </a:r>
            <a:endParaRPr lang="en-US" dirty="0" smtClean="0"/>
          </a:p>
          <a:p>
            <a:r>
              <a:rPr lang="en-US" dirty="0" smtClean="0"/>
              <a:t>Standards</a:t>
            </a:r>
            <a:r>
              <a:rPr lang="en-US" baseline="0" dirty="0" smtClean="0"/>
              <a:t> are important because they are a common way of measuring things so they can be compared.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AF81-5BD2-4C4F-BDE3-D54B354477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6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3E6B-C318-4780-B9D5-9E177DB2A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A7E8-7CCB-4248-97B0-FC72E9B6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3" Type="http://schemas.openxmlformats.org/officeDocument/2006/relationships/tags" Target="../tags/tag233.xml"/><Relationship Id="rId21" Type="http://schemas.openxmlformats.org/officeDocument/2006/relationships/image" Target="../media/image10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tags" Target="../tags/tag289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42" Type="http://schemas.openxmlformats.org/officeDocument/2006/relationships/tags" Target="../tags/tag292.xml"/><Relationship Id="rId47" Type="http://schemas.openxmlformats.org/officeDocument/2006/relationships/tags" Target="../tags/tag297.xml"/><Relationship Id="rId50" Type="http://schemas.openxmlformats.org/officeDocument/2006/relationships/tags" Target="../tags/tag300.xml"/><Relationship Id="rId55" Type="http://schemas.openxmlformats.org/officeDocument/2006/relationships/tags" Target="../tags/tag305.xml"/><Relationship Id="rId63" Type="http://schemas.openxmlformats.org/officeDocument/2006/relationships/tags" Target="../tags/tag313.xml"/><Relationship Id="rId68" Type="http://schemas.openxmlformats.org/officeDocument/2006/relationships/tags" Target="../tags/tag318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9" Type="http://schemas.openxmlformats.org/officeDocument/2006/relationships/tags" Target="../tags/tag279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53" Type="http://schemas.openxmlformats.org/officeDocument/2006/relationships/tags" Target="../tags/tag303.xml"/><Relationship Id="rId58" Type="http://schemas.openxmlformats.org/officeDocument/2006/relationships/tags" Target="../tags/tag308.xml"/><Relationship Id="rId66" Type="http://schemas.openxmlformats.org/officeDocument/2006/relationships/tags" Target="../tags/tag316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49" Type="http://schemas.openxmlformats.org/officeDocument/2006/relationships/tags" Target="../tags/tag299.xml"/><Relationship Id="rId57" Type="http://schemas.openxmlformats.org/officeDocument/2006/relationships/tags" Target="../tags/tag307.xml"/><Relationship Id="rId61" Type="http://schemas.openxmlformats.org/officeDocument/2006/relationships/tags" Target="../tags/tag311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tags" Target="../tags/tag281.xml"/><Relationship Id="rId44" Type="http://schemas.openxmlformats.org/officeDocument/2006/relationships/tags" Target="../tags/tag294.xml"/><Relationship Id="rId52" Type="http://schemas.openxmlformats.org/officeDocument/2006/relationships/tags" Target="../tags/tag302.xml"/><Relationship Id="rId60" Type="http://schemas.openxmlformats.org/officeDocument/2006/relationships/tags" Target="../tags/tag310.xml"/><Relationship Id="rId65" Type="http://schemas.openxmlformats.org/officeDocument/2006/relationships/tags" Target="../tags/tag315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43" Type="http://schemas.openxmlformats.org/officeDocument/2006/relationships/tags" Target="../tags/tag293.xml"/><Relationship Id="rId48" Type="http://schemas.openxmlformats.org/officeDocument/2006/relationships/tags" Target="../tags/tag298.xml"/><Relationship Id="rId56" Type="http://schemas.openxmlformats.org/officeDocument/2006/relationships/tags" Target="../tags/tag306.xml"/><Relationship Id="rId64" Type="http://schemas.openxmlformats.org/officeDocument/2006/relationships/tags" Target="../tags/tag314.xml"/><Relationship Id="rId69" Type="http://schemas.openxmlformats.org/officeDocument/2006/relationships/tags" Target="../tags/tag319.xml"/><Relationship Id="rId8" Type="http://schemas.openxmlformats.org/officeDocument/2006/relationships/tags" Target="../tags/tag258.xml"/><Relationship Id="rId51" Type="http://schemas.openxmlformats.org/officeDocument/2006/relationships/tags" Target="../tags/tag301.xml"/><Relationship Id="rId3" Type="http://schemas.openxmlformats.org/officeDocument/2006/relationships/tags" Target="../tags/tag253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46" Type="http://schemas.openxmlformats.org/officeDocument/2006/relationships/tags" Target="../tags/tag296.xml"/><Relationship Id="rId59" Type="http://schemas.openxmlformats.org/officeDocument/2006/relationships/tags" Target="../tags/tag309.xml"/><Relationship Id="rId67" Type="http://schemas.openxmlformats.org/officeDocument/2006/relationships/tags" Target="../tags/tag317.xml"/><Relationship Id="rId20" Type="http://schemas.openxmlformats.org/officeDocument/2006/relationships/tags" Target="../tags/tag270.xml"/><Relationship Id="rId41" Type="http://schemas.openxmlformats.org/officeDocument/2006/relationships/tags" Target="../tags/tag291.xml"/><Relationship Id="rId54" Type="http://schemas.openxmlformats.org/officeDocument/2006/relationships/tags" Target="../tags/tag304.xml"/><Relationship Id="rId62" Type="http://schemas.openxmlformats.org/officeDocument/2006/relationships/tags" Target="../tags/tag312.xml"/><Relationship Id="rId7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3" Type="http://schemas.openxmlformats.org/officeDocument/2006/relationships/tags" Target="../tags/tag323.xml"/><Relationship Id="rId21" Type="http://schemas.openxmlformats.org/officeDocument/2006/relationships/tags" Target="../tags/tag341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image" Target="../media/image15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6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29" Type="http://schemas.openxmlformats.org/officeDocument/2006/relationships/tags" Target="../tags/tag393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image" Target="../media/image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9" Type="http://schemas.openxmlformats.org/officeDocument/2006/relationships/tags" Target="../tags/tag77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76" Type="http://schemas.openxmlformats.org/officeDocument/2006/relationships/tags" Target="../tags/tag114.xml"/><Relationship Id="rId84" Type="http://schemas.openxmlformats.org/officeDocument/2006/relationships/tags" Target="../tags/tag122.xml"/><Relationship Id="rId89" Type="http://schemas.openxmlformats.org/officeDocument/2006/relationships/tags" Target="../tags/tag127.xml"/><Relationship Id="rId7" Type="http://schemas.openxmlformats.org/officeDocument/2006/relationships/tags" Target="../tags/tag45.xml"/><Relationship Id="rId71" Type="http://schemas.openxmlformats.org/officeDocument/2006/relationships/tags" Target="../tags/tag109.xml"/><Relationship Id="rId92" Type="http://schemas.openxmlformats.org/officeDocument/2006/relationships/notesSlide" Target="../notesSlides/notesSlide2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9" Type="http://schemas.openxmlformats.org/officeDocument/2006/relationships/tags" Target="../tags/tag67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66" Type="http://schemas.openxmlformats.org/officeDocument/2006/relationships/tags" Target="../tags/tag104.xml"/><Relationship Id="rId74" Type="http://schemas.openxmlformats.org/officeDocument/2006/relationships/tags" Target="../tags/tag112.xml"/><Relationship Id="rId79" Type="http://schemas.openxmlformats.org/officeDocument/2006/relationships/tags" Target="../tags/tag117.xml"/><Relationship Id="rId87" Type="http://schemas.openxmlformats.org/officeDocument/2006/relationships/tags" Target="../tags/tag125.xml"/><Relationship Id="rId5" Type="http://schemas.openxmlformats.org/officeDocument/2006/relationships/tags" Target="../tags/tag43.xml"/><Relationship Id="rId61" Type="http://schemas.openxmlformats.org/officeDocument/2006/relationships/tags" Target="../tags/tag99.xml"/><Relationship Id="rId82" Type="http://schemas.openxmlformats.org/officeDocument/2006/relationships/tags" Target="../tags/tag120.xml"/><Relationship Id="rId90" Type="http://schemas.openxmlformats.org/officeDocument/2006/relationships/tags" Target="../tags/tag128.xml"/><Relationship Id="rId19" Type="http://schemas.openxmlformats.org/officeDocument/2006/relationships/tags" Target="../tags/tag5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56" Type="http://schemas.openxmlformats.org/officeDocument/2006/relationships/tags" Target="../tags/tag94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77" Type="http://schemas.openxmlformats.org/officeDocument/2006/relationships/tags" Target="../tags/tag115.xml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tags" Target="../tags/tag110.xml"/><Relationship Id="rId80" Type="http://schemas.openxmlformats.org/officeDocument/2006/relationships/tags" Target="../tags/tag118.xml"/><Relationship Id="rId85" Type="http://schemas.openxmlformats.org/officeDocument/2006/relationships/tags" Target="../tags/tag123.xml"/><Relationship Id="rId3" Type="http://schemas.openxmlformats.org/officeDocument/2006/relationships/tags" Target="../tags/tag41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46" Type="http://schemas.openxmlformats.org/officeDocument/2006/relationships/tags" Target="../tags/tag84.xml"/><Relationship Id="rId59" Type="http://schemas.openxmlformats.org/officeDocument/2006/relationships/tags" Target="../tags/tag97.xml"/><Relationship Id="rId67" Type="http://schemas.openxmlformats.org/officeDocument/2006/relationships/tags" Target="../tags/tag105.xml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54" Type="http://schemas.openxmlformats.org/officeDocument/2006/relationships/tags" Target="../tags/tag92.xml"/><Relationship Id="rId62" Type="http://schemas.openxmlformats.org/officeDocument/2006/relationships/tags" Target="../tags/tag100.xml"/><Relationship Id="rId70" Type="http://schemas.openxmlformats.org/officeDocument/2006/relationships/tags" Target="../tags/tag108.xml"/><Relationship Id="rId75" Type="http://schemas.openxmlformats.org/officeDocument/2006/relationships/tags" Target="../tags/tag113.xml"/><Relationship Id="rId83" Type="http://schemas.openxmlformats.org/officeDocument/2006/relationships/tags" Target="../tags/tag121.xml"/><Relationship Id="rId88" Type="http://schemas.openxmlformats.org/officeDocument/2006/relationships/tags" Target="../tags/tag126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Relationship Id="rId10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tags" Target="../tags/tag111.xml"/><Relationship Id="rId78" Type="http://schemas.openxmlformats.org/officeDocument/2006/relationships/tags" Target="../tags/tag116.xml"/><Relationship Id="rId81" Type="http://schemas.openxmlformats.org/officeDocument/2006/relationships/tags" Target="../tags/tag119.xml"/><Relationship Id="rId86" Type="http://schemas.openxmlformats.org/officeDocument/2006/relationships/tags" Target="../tags/tag124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9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8.png"/><Relationship Id="rId5" Type="http://schemas.openxmlformats.org/officeDocument/2006/relationships/tags" Target="../tags/tag14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tags" Target="../tags/tag188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8" Type="http://schemas.openxmlformats.org/officeDocument/2006/relationships/tags" Target="../tags/tag155.xml"/><Relationship Id="rId51" Type="http://schemas.openxmlformats.org/officeDocument/2006/relationships/tags" Target="../tags/tag1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tags" Target="../tags/tag227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Nature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88392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Measuring Mass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36925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943600" y="990601"/>
            <a:ext cx="4419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We will be using </a:t>
            </a:r>
            <a:r>
              <a:rPr lang="en-US" altLang="en-US" sz="2000" b="1">
                <a:latin typeface="Times New Roman" panose="02020603050405020304" pitchFamily="18" charset="0"/>
              </a:rPr>
              <a:t>triple-beam balances</a:t>
            </a:r>
            <a:r>
              <a:rPr lang="en-US" altLang="en-US" sz="2000">
                <a:latin typeface="Times New Roman" panose="02020603050405020304" pitchFamily="18" charset="0"/>
              </a:rPr>
              <a:t> to find the mass of various objects.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The objects are placed on the scale and then you move the weights on the beams until you get the lines on the right-side of the scale to match up.</a:t>
            </a:r>
          </a:p>
        </p:txBody>
      </p:sp>
      <p:pic>
        <p:nvPicPr>
          <p:cNvPr id="5126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3810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30"/>
          <p:cNvGrpSpPr>
            <a:grpSpLocks/>
          </p:cNvGrpSpPr>
          <p:nvPr/>
        </p:nvGrpSpPr>
        <p:grpSpPr bwMode="auto">
          <a:xfrm>
            <a:off x="850900" y="3313112"/>
            <a:ext cx="10833100" cy="3513931"/>
            <a:chOff x="240" y="2112"/>
            <a:chExt cx="5328" cy="1658"/>
          </a:xfrm>
        </p:grpSpPr>
        <p:pic>
          <p:nvPicPr>
            <p:cNvPr id="5129" name="Picture 2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12"/>
              <a:ext cx="2004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326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</a:rPr>
                <a:t>Once you have balanced the scale, you add up the amounts on each beam to find the total mass.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</a:rPr>
                <a:t>What would be the mass of the object measured in the picture?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</a:rPr>
                <a:t>_______ + ______ + _______ = ________ g</a:t>
              </a:r>
            </a:p>
          </p:txBody>
        </p:sp>
      </p:grpSp>
      <p:sp>
        <p:nvSpPr>
          <p:cNvPr id="5128" name="Line 29"/>
          <p:cNvSpPr>
            <a:spLocks noChangeShapeType="1"/>
          </p:cNvSpPr>
          <p:nvPr/>
        </p:nvSpPr>
        <p:spPr bwMode="auto">
          <a:xfrm flipH="1" flipV="1">
            <a:off x="5384800" y="1854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SMARTInkShape-Group58"/>
          <p:cNvGrpSpPr/>
          <p:nvPr/>
        </p:nvGrpSpPr>
        <p:grpSpPr>
          <a:xfrm>
            <a:off x="9601316" y="4572000"/>
            <a:ext cx="1000010" cy="628651"/>
            <a:chOff x="9601316" y="4572000"/>
            <a:chExt cx="1000010" cy="628651"/>
          </a:xfrm>
        </p:grpSpPr>
        <p:sp>
          <p:nvSpPr>
            <p:cNvPr id="2" name="SMARTInkShape-206"/>
            <p:cNvSpPr/>
            <p:nvPr>
              <p:custDataLst>
                <p:tags r:id="rId13"/>
              </p:custDataLst>
            </p:nvPr>
          </p:nvSpPr>
          <p:spPr>
            <a:xfrm>
              <a:off x="9601316" y="4686465"/>
              <a:ext cx="294946" cy="514186"/>
            </a:xfrm>
            <a:custGeom>
              <a:avLst/>
              <a:gdLst/>
              <a:ahLst/>
              <a:cxnLst/>
              <a:rect l="0" t="0" r="0" b="0"/>
              <a:pathLst>
                <a:path w="294946" h="514186">
                  <a:moveTo>
                    <a:pt x="9409" y="76035"/>
                  </a:moveTo>
                  <a:lnTo>
                    <a:pt x="9409" y="76035"/>
                  </a:lnTo>
                  <a:lnTo>
                    <a:pt x="0" y="76035"/>
                  </a:lnTo>
                  <a:lnTo>
                    <a:pt x="13151" y="62778"/>
                  </a:lnTo>
                  <a:lnTo>
                    <a:pt x="41663" y="50525"/>
                  </a:lnTo>
                  <a:lnTo>
                    <a:pt x="84141" y="37913"/>
                  </a:lnTo>
                  <a:lnTo>
                    <a:pt x="128475" y="25231"/>
                  </a:lnTo>
                  <a:lnTo>
                    <a:pt x="170396" y="12534"/>
                  </a:lnTo>
                  <a:lnTo>
                    <a:pt x="213779" y="1716"/>
                  </a:lnTo>
                  <a:lnTo>
                    <a:pt x="253708" y="0"/>
                  </a:lnTo>
                  <a:lnTo>
                    <a:pt x="266506" y="5553"/>
                  </a:lnTo>
                  <a:lnTo>
                    <a:pt x="278190" y="15076"/>
                  </a:lnTo>
                  <a:lnTo>
                    <a:pt x="286911" y="26365"/>
                  </a:lnTo>
                  <a:lnTo>
                    <a:pt x="291494" y="41259"/>
                  </a:lnTo>
                  <a:lnTo>
                    <a:pt x="294435" y="81748"/>
                  </a:lnTo>
                  <a:lnTo>
                    <a:pt x="294945" y="123119"/>
                  </a:lnTo>
                  <a:lnTo>
                    <a:pt x="289420" y="156227"/>
                  </a:lnTo>
                  <a:lnTo>
                    <a:pt x="280967" y="192109"/>
                  </a:lnTo>
                  <a:lnTo>
                    <a:pt x="273681" y="229223"/>
                  </a:lnTo>
                  <a:lnTo>
                    <a:pt x="266916" y="266885"/>
                  </a:lnTo>
                  <a:lnTo>
                    <a:pt x="261440" y="304792"/>
                  </a:lnTo>
                  <a:lnTo>
                    <a:pt x="259006" y="342804"/>
                  </a:lnTo>
                  <a:lnTo>
                    <a:pt x="257636" y="389793"/>
                  </a:lnTo>
                  <a:lnTo>
                    <a:pt x="257230" y="430526"/>
                  </a:lnTo>
                  <a:lnTo>
                    <a:pt x="258150" y="467008"/>
                  </a:lnTo>
                  <a:lnTo>
                    <a:pt x="264674" y="486918"/>
                  </a:lnTo>
                  <a:lnTo>
                    <a:pt x="285634" y="51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7"/>
            <p:cNvSpPr/>
            <p:nvPr>
              <p:custDataLst>
                <p:tags r:id="rId14"/>
              </p:custDataLst>
            </p:nvPr>
          </p:nvSpPr>
          <p:spPr>
            <a:xfrm>
              <a:off x="9753600" y="4781550"/>
              <a:ext cx="390526" cy="200026"/>
            </a:xfrm>
            <a:custGeom>
              <a:avLst/>
              <a:gdLst/>
              <a:ahLst/>
              <a:cxnLst/>
              <a:rect l="0" t="0" r="0" b="0"/>
              <a:pathLst>
                <a:path w="390526" h="200026">
                  <a:moveTo>
                    <a:pt x="0" y="200025"/>
                  </a:moveTo>
                  <a:lnTo>
                    <a:pt x="0" y="200025"/>
                  </a:lnTo>
                  <a:lnTo>
                    <a:pt x="0" y="194969"/>
                  </a:lnTo>
                  <a:lnTo>
                    <a:pt x="1058" y="193479"/>
                  </a:lnTo>
                  <a:lnTo>
                    <a:pt x="2823" y="192486"/>
                  </a:lnTo>
                  <a:lnTo>
                    <a:pt x="5057" y="191824"/>
                  </a:lnTo>
                  <a:lnTo>
                    <a:pt x="6546" y="190324"/>
                  </a:lnTo>
                  <a:lnTo>
                    <a:pt x="8202" y="185836"/>
                  </a:lnTo>
                  <a:lnTo>
                    <a:pt x="17405" y="180313"/>
                  </a:lnTo>
                  <a:lnTo>
                    <a:pt x="59246" y="163954"/>
                  </a:lnTo>
                  <a:lnTo>
                    <a:pt x="94695" y="146886"/>
                  </a:lnTo>
                  <a:lnTo>
                    <a:pt x="138241" y="123249"/>
                  </a:lnTo>
                  <a:lnTo>
                    <a:pt x="184657" y="101312"/>
                  </a:lnTo>
                  <a:lnTo>
                    <a:pt x="231925" y="75174"/>
                  </a:lnTo>
                  <a:lnTo>
                    <a:pt x="279445" y="48379"/>
                  </a:lnTo>
                  <a:lnTo>
                    <a:pt x="324922" y="26564"/>
                  </a:lnTo>
                  <a:lnTo>
                    <a:pt x="366984" y="5875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8"/>
            <p:cNvSpPr/>
            <p:nvPr>
              <p:custDataLst>
                <p:tags r:id="rId15"/>
              </p:custDataLst>
            </p:nvPr>
          </p:nvSpPr>
          <p:spPr>
            <a:xfrm>
              <a:off x="9953625" y="4650669"/>
              <a:ext cx="331285" cy="491367"/>
            </a:xfrm>
            <a:custGeom>
              <a:avLst/>
              <a:gdLst/>
              <a:ahLst/>
              <a:cxnLst/>
              <a:rect l="0" t="0" r="0" b="0"/>
              <a:pathLst>
                <a:path w="331285" h="491367">
                  <a:moveTo>
                    <a:pt x="66675" y="111831"/>
                  </a:moveTo>
                  <a:lnTo>
                    <a:pt x="66675" y="111831"/>
                  </a:lnTo>
                  <a:lnTo>
                    <a:pt x="48985" y="111831"/>
                  </a:lnTo>
                  <a:lnTo>
                    <a:pt x="53084" y="106775"/>
                  </a:lnTo>
                  <a:lnTo>
                    <a:pt x="91522" y="77658"/>
                  </a:lnTo>
                  <a:lnTo>
                    <a:pt x="135124" y="46872"/>
                  </a:lnTo>
                  <a:lnTo>
                    <a:pt x="171977" y="26614"/>
                  </a:lnTo>
                  <a:lnTo>
                    <a:pt x="209706" y="10029"/>
                  </a:lnTo>
                  <a:lnTo>
                    <a:pt x="255324" y="0"/>
                  </a:lnTo>
                  <a:lnTo>
                    <a:pt x="280144" y="3319"/>
                  </a:lnTo>
                  <a:lnTo>
                    <a:pt x="300905" y="11005"/>
                  </a:lnTo>
                  <a:lnTo>
                    <a:pt x="311183" y="22569"/>
                  </a:lnTo>
                  <a:lnTo>
                    <a:pt x="318220" y="37234"/>
                  </a:lnTo>
                  <a:lnTo>
                    <a:pt x="321348" y="50808"/>
                  </a:lnTo>
                  <a:lnTo>
                    <a:pt x="318052" y="80462"/>
                  </a:lnTo>
                  <a:lnTo>
                    <a:pt x="300910" y="120804"/>
                  </a:lnTo>
                  <a:lnTo>
                    <a:pt x="280592" y="162169"/>
                  </a:lnTo>
                  <a:lnTo>
                    <a:pt x="243992" y="208105"/>
                  </a:lnTo>
                  <a:lnTo>
                    <a:pt x="198841" y="246051"/>
                  </a:lnTo>
                  <a:lnTo>
                    <a:pt x="186739" y="253200"/>
                  </a:lnTo>
                  <a:lnTo>
                    <a:pt x="181625" y="260492"/>
                  </a:lnTo>
                  <a:lnTo>
                    <a:pt x="175994" y="263123"/>
                  </a:lnTo>
                  <a:lnTo>
                    <a:pt x="176596" y="263493"/>
                  </a:lnTo>
                  <a:lnTo>
                    <a:pt x="218140" y="264225"/>
                  </a:lnTo>
                  <a:lnTo>
                    <a:pt x="240671" y="267053"/>
                  </a:lnTo>
                  <a:lnTo>
                    <a:pt x="285027" y="281536"/>
                  </a:lnTo>
                  <a:lnTo>
                    <a:pt x="315105" y="304231"/>
                  </a:lnTo>
                  <a:lnTo>
                    <a:pt x="326315" y="324766"/>
                  </a:lnTo>
                  <a:lnTo>
                    <a:pt x="331284" y="345904"/>
                  </a:lnTo>
                  <a:lnTo>
                    <a:pt x="329623" y="359090"/>
                  </a:lnTo>
                  <a:lnTo>
                    <a:pt x="319917" y="381237"/>
                  </a:lnTo>
                  <a:lnTo>
                    <a:pt x="292617" y="417166"/>
                  </a:lnTo>
                  <a:lnTo>
                    <a:pt x="249045" y="447233"/>
                  </a:lnTo>
                  <a:lnTo>
                    <a:pt x="212198" y="466032"/>
                  </a:lnTo>
                  <a:lnTo>
                    <a:pt x="164643" y="482403"/>
                  </a:lnTo>
                  <a:lnTo>
                    <a:pt x="131334" y="489741"/>
                  </a:lnTo>
                  <a:lnTo>
                    <a:pt x="84792" y="491366"/>
                  </a:lnTo>
                  <a:lnTo>
                    <a:pt x="70847" y="487593"/>
                  </a:lnTo>
                  <a:lnTo>
                    <a:pt x="44647" y="468944"/>
                  </a:lnTo>
                  <a:lnTo>
                    <a:pt x="21912" y="444878"/>
                  </a:lnTo>
                  <a:lnTo>
                    <a:pt x="0" y="40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9"/>
            <p:cNvSpPr/>
            <p:nvPr>
              <p:custDataLst>
                <p:tags r:id="rId16"/>
              </p:custDataLst>
            </p:nvPr>
          </p:nvSpPr>
          <p:spPr>
            <a:xfrm>
              <a:off x="10277475" y="5048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0"/>
            <p:cNvSpPr/>
            <p:nvPr>
              <p:custDataLst>
                <p:tags r:id="rId17"/>
              </p:custDataLst>
            </p:nvPr>
          </p:nvSpPr>
          <p:spPr>
            <a:xfrm>
              <a:off x="10363369" y="4676775"/>
              <a:ext cx="237957" cy="285346"/>
            </a:xfrm>
            <a:custGeom>
              <a:avLst/>
              <a:gdLst/>
              <a:ahLst/>
              <a:cxnLst/>
              <a:rect l="0" t="0" r="0" b="0"/>
              <a:pathLst>
                <a:path w="237957" h="285346">
                  <a:moveTo>
                    <a:pt x="114131" y="0"/>
                  </a:moveTo>
                  <a:lnTo>
                    <a:pt x="114131" y="0"/>
                  </a:lnTo>
                  <a:lnTo>
                    <a:pt x="113073" y="18363"/>
                  </a:lnTo>
                  <a:lnTo>
                    <a:pt x="100874" y="58314"/>
                  </a:lnTo>
                  <a:lnTo>
                    <a:pt x="88621" y="103084"/>
                  </a:lnTo>
                  <a:lnTo>
                    <a:pt x="76009" y="149871"/>
                  </a:lnTo>
                  <a:lnTo>
                    <a:pt x="58271" y="190001"/>
                  </a:lnTo>
                  <a:lnTo>
                    <a:pt x="26947" y="234349"/>
                  </a:lnTo>
                  <a:lnTo>
                    <a:pt x="12870" y="258114"/>
                  </a:lnTo>
                  <a:lnTo>
                    <a:pt x="4164" y="265215"/>
                  </a:lnTo>
                  <a:lnTo>
                    <a:pt x="0" y="275733"/>
                  </a:lnTo>
                  <a:lnTo>
                    <a:pt x="4938" y="281136"/>
                  </a:lnTo>
                  <a:lnTo>
                    <a:pt x="10215" y="283700"/>
                  </a:lnTo>
                  <a:lnTo>
                    <a:pt x="27283" y="285345"/>
                  </a:lnTo>
                  <a:lnTo>
                    <a:pt x="68568" y="277513"/>
                  </a:lnTo>
                  <a:lnTo>
                    <a:pt x="114403" y="273572"/>
                  </a:lnTo>
                  <a:lnTo>
                    <a:pt x="161792" y="267605"/>
                  </a:lnTo>
                  <a:lnTo>
                    <a:pt x="204329" y="266819"/>
                  </a:lnTo>
                  <a:lnTo>
                    <a:pt x="23795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1"/>
            <p:cNvSpPr/>
            <p:nvPr>
              <p:custDataLst>
                <p:tags r:id="rId18"/>
              </p:custDataLst>
            </p:nvPr>
          </p:nvSpPr>
          <p:spPr>
            <a:xfrm>
              <a:off x="10410825" y="4572000"/>
              <a:ext cx="142876" cy="609601"/>
            </a:xfrm>
            <a:custGeom>
              <a:avLst/>
              <a:gdLst/>
              <a:ahLst/>
              <a:cxnLst/>
              <a:rect l="0" t="0" r="0" b="0"/>
              <a:pathLst>
                <a:path w="142876" h="609601">
                  <a:moveTo>
                    <a:pt x="142875" y="0"/>
                  </a:moveTo>
                  <a:lnTo>
                    <a:pt x="142875" y="0"/>
                  </a:lnTo>
                  <a:lnTo>
                    <a:pt x="142875" y="5056"/>
                  </a:lnTo>
                  <a:lnTo>
                    <a:pt x="140053" y="10361"/>
                  </a:lnTo>
                  <a:lnTo>
                    <a:pt x="137818" y="13257"/>
                  </a:lnTo>
                  <a:lnTo>
                    <a:pt x="135336" y="22120"/>
                  </a:lnTo>
                  <a:lnTo>
                    <a:pt x="131494" y="67471"/>
                  </a:lnTo>
                  <a:lnTo>
                    <a:pt x="119278" y="111126"/>
                  </a:lnTo>
                  <a:lnTo>
                    <a:pt x="111926" y="145697"/>
                  </a:lnTo>
                  <a:lnTo>
                    <a:pt x="105131" y="185052"/>
                  </a:lnTo>
                  <a:lnTo>
                    <a:pt x="97524" y="227237"/>
                  </a:lnTo>
                  <a:lnTo>
                    <a:pt x="87089" y="270680"/>
                  </a:lnTo>
                  <a:lnTo>
                    <a:pt x="78217" y="314682"/>
                  </a:lnTo>
                  <a:lnTo>
                    <a:pt x="70747" y="356817"/>
                  </a:lnTo>
                  <a:lnTo>
                    <a:pt x="63897" y="393182"/>
                  </a:lnTo>
                  <a:lnTo>
                    <a:pt x="57327" y="426984"/>
                  </a:lnTo>
                  <a:lnTo>
                    <a:pt x="47678" y="472942"/>
                  </a:lnTo>
                  <a:lnTo>
                    <a:pt x="38116" y="510548"/>
                  </a:lnTo>
                  <a:lnTo>
                    <a:pt x="25403" y="551699"/>
                  </a:lnTo>
                  <a:lnTo>
                    <a:pt x="17066" y="586793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2"/>
            <p:cNvSpPr/>
            <p:nvPr>
              <p:custDataLst>
                <p:tags r:id="rId19"/>
              </p:custDataLst>
            </p:nvPr>
          </p:nvSpPr>
          <p:spPr>
            <a:xfrm>
              <a:off x="10248900" y="5030575"/>
              <a:ext cx="38101" cy="65301"/>
            </a:xfrm>
            <a:custGeom>
              <a:avLst/>
              <a:gdLst/>
              <a:ahLst/>
              <a:cxnLst/>
              <a:rect l="0" t="0" r="0" b="0"/>
              <a:pathLst>
                <a:path w="38101" h="65301">
                  <a:moveTo>
                    <a:pt x="38100" y="65300"/>
                  </a:moveTo>
                  <a:lnTo>
                    <a:pt x="38100" y="65300"/>
                  </a:lnTo>
                  <a:lnTo>
                    <a:pt x="19052" y="65300"/>
                  </a:lnTo>
                  <a:lnTo>
                    <a:pt x="27252" y="57099"/>
                  </a:lnTo>
                  <a:lnTo>
                    <a:pt x="28183" y="51111"/>
                  </a:lnTo>
                  <a:lnTo>
                    <a:pt x="29556" y="33060"/>
                  </a:lnTo>
                  <a:lnTo>
                    <a:pt x="36767" y="14853"/>
                  </a:lnTo>
                  <a:lnTo>
                    <a:pt x="36153" y="12619"/>
                  </a:lnTo>
                  <a:lnTo>
                    <a:pt x="34685" y="11129"/>
                  </a:lnTo>
                  <a:lnTo>
                    <a:pt x="29782" y="8738"/>
                  </a:lnTo>
                  <a:lnTo>
                    <a:pt x="29111" y="5590"/>
                  </a:lnTo>
                  <a:lnTo>
                    <a:pt x="28933" y="3268"/>
                  </a:lnTo>
                  <a:lnTo>
                    <a:pt x="27755" y="1720"/>
                  </a:lnTo>
                  <a:lnTo>
                    <a:pt x="23624" y="0"/>
                  </a:lnTo>
                  <a:lnTo>
                    <a:pt x="22099" y="600"/>
                  </a:lnTo>
                  <a:lnTo>
                    <a:pt x="21084" y="2059"/>
                  </a:lnTo>
                  <a:lnTo>
                    <a:pt x="19452" y="6947"/>
                  </a:lnTo>
                  <a:lnTo>
                    <a:pt x="16406" y="7615"/>
                  </a:lnTo>
                  <a:lnTo>
                    <a:pt x="14113" y="7793"/>
                  </a:lnTo>
                  <a:lnTo>
                    <a:pt x="12583" y="8971"/>
                  </a:lnTo>
                  <a:lnTo>
                    <a:pt x="10885" y="13101"/>
                  </a:lnTo>
                  <a:lnTo>
                    <a:pt x="9373" y="14626"/>
                  </a:lnTo>
                  <a:lnTo>
                    <a:pt x="0" y="1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213"/>
          <p:cNvSpPr/>
          <p:nvPr>
            <p:custDataLst>
              <p:tags r:id="rId1"/>
            </p:custDataLst>
          </p:nvPr>
        </p:nvSpPr>
        <p:spPr>
          <a:xfrm>
            <a:off x="9677403" y="4705350"/>
            <a:ext cx="9523" cy="1"/>
          </a:xfrm>
          <a:custGeom>
            <a:avLst/>
            <a:gdLst/>
            <a:ahLst/>
            <a:cxnLst/>
            <a:rect l="0" t="0" r="0" b="0"/>
            <a:pathLst>
              <a:path w="9523" h="1">
                <a:moveTo>
                  <a:pt x="9522" y="0"/>
                </a:moveTo>
                <a:lnTo>
                  <a:pt x="9522" y="0"/>
                </a:lnTo>
                <a:lnTo>
                  <a:pt x="0" y="0"/>
                </a:lnTo>
                <a:lnTo>
                  <a:pt x="9521" y="0"/>
                </a:lnTo>
                <a:lnTo>
                  <a:pt x="4035" y="0"/>
                </a:lnTo>
                <a:lnTo>
                  <a:pt x="9522" y="0"/>
                </a:lnTo>
                <a:lnTo>
                  <a:pt x="132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214"/>
          <p:cNvSpPr/>
          <p:nvPr>
            <p:custDataLst>
              <p:tags r:id="rId2"/>
            </p:custDataLst>
          </p:nvPr>
        </p:nvSpPr>
        <p:spPr>
          <a:xfrm>
            <a:off x="9382125" y="4724827"/>
            <a:ext cx="332633" cy="351161"/>
          </a:xfrm>
          <a:custGeom>
            <a:avLst/>
            <a:gdLst/>
            <a:ahLst/>
            <a:cxnLst/>
            <a:rect l="0" t="0" r="0" b="0"/>
            <a:pathLst>
              <a:path w="332633" h="351161">
                <a:moveTo>
                  <a:pt x="123825" y="18623"/>
                </a:moveTo>
                <a:lnTo>
                  <a:pt x="123825" y="18623"/>
                </a:lnTo>
                <a:lnTo>
                  <a:pt x="104812" y="18623"/>
                </a:lnTo>
                <a:lnTo>
                  <a:pt x="118036" y="18623"/>
                </a:lnTo>
                <a:lnTo>
                  <a:pt x="124075" y="15801"/>
                </a:lnTo>
                <a:lnTo>
                  <a:pt x="127166" y="13567"/>
                </a:lnTo>
                <a:lnTo>
                  <a:pt x="171704" y="1733"/>
                </a:lnTo>
                <a:lnTo>
                  <a:pt x="196900" y="0"/>
                </a:lnTo>
                <a:lnTo>
                  <a:pt x="215916" y="4756"/>
                </a:lnTo>
                <a:lnTo>
                  <a:pt x="233699" y="15845"/>
                </a:lnTo>
                <a:lnTo>
                  <a:pt x="244104" y="26149"/>
                </a:lnTo>
                <a:lnTo>
                  <a:pt x="250661" y="36432"/>
                </a:lnTo>
                <a:lnTo>
                  <a:pt x="255245" y="54121"/>
                </a:lnTo>
                <a:lnTo>
                  <a:pt x="256603" y="72768"/>
                </a:lnTo>
                <a:lnTo>
                  <a:pt x="254677" y="78003"/>
                </a:lnTo>
                <a:lnTo>
                  <a:pt x="220580" y="120620"/>
                </a:lnTo>
                <a:lnTo>
                  <a:pt x="194117" y="140044"/>
                </a:lnTo>
                <a:lnTo>
                  <a:pt x="178122" y="143031"/>
                </a:lnTo>
                <a:lnTo>
                  <a:pt x="175899" y="144954"/>
                </a:lnTo>
                <a:lnTo>
                  <a:pt x="171710" y="151562"/>
                </a:lnTo>
                <a:lnTo>
                  <a:pt x="171472" y="143736"/>
                </a:lnTo>
                <a:lnTo>
                  <a:pt x="172524" y="143307"/>
                </a:lnTo>
                <a:lnTo>
                  <a:pt x="213282" y="142463"/>
                </a:lnTo>
                <a:lnTo>
                  <a:pt x="229201" y="143513"/>
                </a:lnTo>
                <a:lnTo>
                  <a:pt x="263186" y="155706"/>
                </a:lnTo>
                <a:lnTo>
                  <a:pt x="301596" y="187505"/>
                </a:lnTo>
                <a:lnTo>
                  <a:pt x="320666" y="211185"/>
                </a:lnTo>
                <a:lnTo>
                  <a:pt x="327727" y="226267"/>
                </a:lnTo>
                <a:lnTo>
                  <a:pt x="332632" y="259672"/>
                </a:lnTo>
                <a:lnTo>
                  <a:pt x="332096" y="278899"/>
                </a:lnTo>
                <a:lnTo>
                  <a:pt x="328220" y="291640"/>
                </a:lnTo>
                <a:lnTo>
                  <a:pt x="320148" y="301536"/>
                </a:lnTo>
                <a:lnTo>
                  <a:pt x="278394" y="329662"/>
                </a:lnTo>
                <a:lnTo>
                  <a:pt x="237156" y="345632"/>
                </a:lnTo>
                <a:lnTo>
                  <a:pt x="190372" y="351160"/>
                </a:lnTo>
                <a:lnTo>
                  <a:pt x="161886" y="348927"/>
                </a:lnTo>
                <a:lnTo>
                  <a:pt x="115133" y="343040"/>
                </a:lnTo>
                <a:lnTo>
                  <a:pt x="101971" y="341667"/>
                </a:lnTo>
                <a:lnTo>
                  <a:pt x="55871" y="325149"/>
                </a:lnTo>
                <a:lnTo>
                  <a:pt x="28648" y="311732"/>
                </a:lnTo>
                <a:lnTo>
                  <a:pt x="19611" y="304804"/>
                </a:lnTo>
                <a:lnTo>
                  <a:pt x="9525" y="304373"/>
                </a:lnTo>
                <a:lnTo>
                  <a:pt x="9525" y="285323"/>
                </a:lnTo>
                <a:lnTo>
                  <a:pt x="0" y="285323"/>
                </a:lnTo>
                <a:lnTo>
                  <a:pt x="0" y="2948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61"/>
          <p:cNvGrpSpPr/>
          <p:nvPr/>
        </p:nvGrpSpPr>
        <p:grpSpPr>
          <a:xfrm>
            <a:off x="8486775" y="4648592"/>
            <a:ext cx="466726" cy="580634"/>
            <a:chOff x="8486775" y="4648592"/>
            <a:chExt cx="466726" cy="580634"/>
          </a:xfrm>
        </p:grpSpPr>
        <p:sp>
          <p:nvSpPr>
            <p:cNvPr id="12" name="SMARTInkShape-215"/>
            <p:cNvSpPr/>
            <p:nvPr>
              <p:custDataLst>
                <p:tags r:id="rId10"/>
              </p:custDataLst>
            </p:nvPr>
          </p:nvSpPr>
          <p:spPr>
            <a:xfrm>
              <a:off x="8486775" y="5000625"/>
              <a:ext cx="57151" cy="47577"/>
            </a:xfrm>
            <a:custGeom>
              <a:avLst/>
              <a:gdLst/>
              <a:ahLst/>
              <a:cxnLst/>
              <a:rect l="0" t="0" r="0" b="0"/>
              <a:pathLst>
                <a:path w="57151" h="47577">
                  <a:moveTo>
                    <a:pt x="57150" y="0"/>
                  </a:moveTo>
                  <a:lnTo>
                    <a:pt x="57150" y="0"/>
                  </a:lnTo>
                  <a:lnTo>
                    <a:pt x="33163" y="0"/>
                  </a:lnTo>
                  <a:lnTo>
                    <a:pt x="31634" y="1058"/>
                  </a:lnTo>
                  <a:lnTo>
                    <a:pt x="30614" y="2822"/>
                  </a:lnTo>
                  <a:lnTo>
                    <a:pt x="28843" y="9701"/>
                  </a:lnTo>
                  <a:lnTo>
                    <a:pt x="28611" y="22666"/>
                  </a:lnTo>
                  <a:lnTo>
                    <a:pt x="25769" y="28771"/>
                  </a:lnTo>
                  <a:lnTo>
                    <a:pt x="22036" y="35013"/>
                  </a:lnTo>
                  <a:lnTo>
                    <a:pt x="19061" y="47576"/>
                  </a:lnTo>
                  <a:lnTo>
                    <a:pt x="19052" y="34363"/>
                  </a:lnTo>
                  <a:lnTo>
                    <a:pt x="20109" y="32434"/>
                  </a:lnTo>
                  <a:lnTo>
                    <a:pt x="21872" y="31148"/>
                  </a:lnTo>
                  <a:lnTo>
                    <a:pt x="24107" y="30290"/>
                  </a:lnTo>
                  <a:lnTo>
                    <a:pt x="25596" y="28660"/>
                  </a:lnTo>
                  <a:lnTo>
                    <a:pt x="27251" y="24027"/>
                  </a:lnTo>
                  <a:lnTo>
                    <a:pt x="26634" y="22368"/>
                  </a:lnTo>
                  <a:lnTo>
                    <a:pt x="25164" y="21261"/>
                  </a:lnTo>
                  <a:lnTo>
                    <a:pt x="23126" y="20524"/>
                  </a:lnTo>
                  <a:lnTo>
                    <a:pt x="21768" y="18974"/>
                  </a:lnTo>
                  <a:lnTo>
                    <a:pt x="19408" y="10978"/>
                  </a:lnTo>
                  <a:lnTo>
                    <a:pt x="16387" y="10171"/>
                  </a:lnTo>
                  <a:lnTo>
                    <a:pt x="9561" y="9528"/>
                  </a:lnTo>
                  <a:lnTo>
                    <a:pt x="9528" y="22783"/>
                  </a:lnTo>
                  <a:lnTo>
                    <a:pt x="8468" y="24714"/>
                  </a:lnTo>
                  <a:lnTo>
                    <a:pt x="6704" y="26002"/>
                  </a:lnTo>
                  <a:lnTo>
                    <a:pt x="4469" y="26859"/>
                  </a:lnTo>
                  <a:lnTo>
                    <a:pt x="2980" y="284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6"/>
            <p:cNvSpPr/>
            <p:nvPr>
              <p:custDataLst>
                <p:tags r:id="rId11"/>
              </p:custDataLst>
            </p:nvPr>
          </p:nvSpPr>
          <p:spPr>
            <a:xfrm>
              <a:off x="8601293" y="4714875"/>
              <a:ext cx="333158" cy="265226"/>
            </a:xfrm>
            <a:custGeom>
              <a:avLst/>
              <a:gdLst/>
              <a:ahLst/>
              <a:cxnLst/>
              <a:rect l="0" t="0" r="0" b="0"/>
              <a:pathLst>
                <a:path w="333158" h="265226">
                  <a:moveTo>
                    <a:pt x="171232" y="0"/>
                  </a:moveTo>
                  <a:lnTo>
                    <a:pt x="171232" y="0"/>
                  </a:lnTo>
                  <a:lnTo>
                    <a:pt x="171232" y="5056"/>
                  </a:lnTo>
                  <a:lnTo>
                    <a:pt x="170174" y="6546"/>
                  </a:lnTo>
                  <a:lnTo>
                    <a:pt x="168410" y="7539"/>
                  </a:lnTo>
                  <a:lnTo>
                    <a:pt x="166175" y="8201"/>
                  </a:lnTo>
                  <a:lnTo>
                    <a:pt x="164686" y="9701"/>
                  </a:lnTo>
                  <a:lnTo>
                    <a:pt x="163031" y="14189"/>
                  </a:lnTo>
                  <a:lnTo>
                    <a:pt x="162099" y="22666"/>
                  </a:lnTo>
                  <a:lnTo>
                    <a:pt x="140283" y="62772"/>
                  </a:lnTo>
                  <a:lnTo>
                    <a:pt x="102990" y="105516"/>
                  </a:lnTo>
                  <a:lnTo>
                    <a:pt x="57785" y="152498"/>
                  </a:lnTo>
                  <a:lnTo>
                    <a:pt x="22537" y="194981"/>
                  </a:lnTo>
                  <a:lnTo>
                    <a:pt x="518" y="218304"/>
                  </a:lnTo>
                  <a:lnTo>
                    <a:pt x="0" y="223903"/>
                  </a:lnTo>
                  <a:lnTo>
                    <a:pt x="986" y="225469"/>
                  </a:lnTo>
                  <a:lnTo>
                    <a:pt x="2701" y="226513"/>
                  </a:lnTo>
                  <a:lnTo>
                    <a:pt x="10172" y="227981"/>
                  </a:lnTo>
                  <a:lnTo>
                    <a:pt x="49155" y="228546"/>
                  </a:lnTo>
                  <a:lnTo>
                    <a:pt x="95262" y="229651"/>
                  </a:lnTo>
                  <a:lnTo>
                    <a:pt x="142687" y="236800"/>
                  </a:lnTo>
                  <a:lnTo>
                    <a:pt x="187309" y="238921"/>
                  </a:lnTo>
                  <a:lnTo>
                    <a:pt x="227794" y="248434"/>
                  </a:lnTo>
                  <a:lnTo>
                    <a:pt x="269383" y="257082"/>
                  </a:lnTo>
                  <a:lnTo>
                    <a:pt x="304376" y="265225"/>
                  </a:lnTo>
                  <a:lnTo>
                    <a:pt x="333157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7"/>
            <p:cNvSpPr/>
            <p:nvPr>
              <p:custDataLst>
                <p:tags r:id="rId12"/>
              </p:custDataLst>
            </p:nvPr>
          </p:nvSpPr>
          <p:spPr>
            <a:xfrm>
              <a:off x="8905875" y="4648592"/>
              <a:ext cx="47626" cy="580634"/>
            </a:xfrm>
            <a:custGeom>
              <a:avLst/>
              <a:gdLst/>
              <a:ahLst/>
              <a:cxnLst/>
              <a:rect l="0" t="0" r="0" b="0"/>
              <a:pathLst>
                <a:path w="47626" h="580634">
                  <a:moveTo>
                    <a:pt x="47625" y="9133"/>
                  </a:moveTo>
                  <a:lnTo>
                    <a:pt x="47625" y="9133"/>
                  </a:lnTo>
                  <a:lnTo>
                    <a:pt x="47625" y="0"/>
                  </a:lnTo>
                  <a:lnTo>
                    <a:pt x="47625" y="44667"/>
                  </a:lnTo>
                  <a:lnTo>
                    <a:pt x="47625" y="84787"/>
                  </a:lnTo>
                  <a:lnTo>
                    <a:pt x="47625" y="121037"/>
                  </a:lnTo>
                  <a:lnTo>
                    <a:pt x="47625" y="160706"/>
                  </a:lnTo>
                  <a:lnTo>
                    <a:pt x="47625" y="193974"/>
                  </a:lnTo>
                  <a:lnTo>
                    <a:pt x="47625" y="229926"/>
                  </a:lnTo>
                  <a:lnTo>
                    <a:pt x="47625" y="267072"/>
                  </a:lnTo>
                  <a:lnTo>
                    <a:pt x="47625" y="304748"/>
                  </a:lnTo>
                  <a:lnTo>
                    <a:pt x="44803" y="342659"/>
                  </a:lnTo>
                  <a:lnTo>
                    <a:pt x="40021" y="379617"/>
                  </a:lnTo>
                  <a:lnTo>
                    <a:pt x="34368" y="413682"/>
                  </a:lnTo>
                  <a:lnTo>
                    <a:pt x="25234" y="457553"/>
                  </a:lnTo>
                  <a:lnTo>
                    <a:pt x="20272" y="502699"/>
                  </a:lnTo>
                  <a:lnTo>
                    <a:pt x="18354" y="530377"/>
                  </a:lnTo>
                  <a:lnTo>
                    <a:pt x="7313" y="568597"/>
                  </a:lnTo>
                  <a:lnTo>
                    <a:pt x="0" y="580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2"/>
          <p:cNvGrpSpPr/>
          <p:nvPr/>
        </p:nvGrpSpPr>
        <p:grpSpPr>
          <a:xfrm>
            <a:off x="8220075" y="4753180"/>
            <a:ext cx="295276" cy="407023"/>
            <a:chOff x="8220075" y="4753180"/>
            <a:chExt cx="295276" cy="407023"/>
          </a:xfrm>
        </p:grpSpPr>
        <p:sp>
          <p:nvSpPr>
            <p:cNvPr id="16" name="SMARTInkShape-218"/>
            <p:cNvSpPr/>
            <p:nvPr>
              <p:custDataLst>
                <p:tags r:id="rId8"/>
              </p:custDataLst>
            </p:nvPr>
          </p:nvSpPr>
          <p:spPr>
            <a:xfrm>
              <a:off x="8220075" y="4753180"/>
              <a:ext cx="280447" cy="407023"/>
            </a:xfrm>
            <a:custGeom>
              <a:avLst/>
              <a:gdLst/>
              <a:ahLst/>
              <a:cxnLst/>
              <a:rect l="0" t="0" r="0" b="0"/>
              <a:pathLst>
                <a:path w="280447" h="407023">
                  <a:moveTo>
                    <a:pt x="9525" y="104570"/>
                  </a:moveTo>
                  <a:lnTo>
                    <a:pt x="9525" y="104570"/>
                  </a:lnTo>
                  <a:lnTo>
                    <a:pt x="4469" y="104570"/>
                  </a:lnTo>
                  <a:lnTo>
                    <a:pt x="2979" y="105628"/>
                  </a:lnTo>
                  <a:lnTo>
                    <a:pt x="1986" y="107392"/>
                  </a:lnTo>
                  <a:lnTo>
                    <a:pt x="392" y="117827"/>
                  </a:lnTo>
                  <a:lnTo>
                    <a:pt x="0" y="142632"/>
                  </a:lnTo>
                  <a:lnTo>
                    <a:pt x="0" y="129409"/>
                  </a:lnTo>
                  <a:lnTo>
                    <a:pt x="2822" y="123371"/>
                  </a:lnTo>
                  <a:lnTo>
                    <a:pt x="31471" y="81855"/>
                  </a:lnTo>
                  <a:lnTo>
                    <a:pt x="54547" y="51753"/>
                  </a:lnTo>
                  <a:lnTo>
                    <a:pt x="98458" y="15913"/>
                  </a:lnTo>
                  <a:lnTo>
                    <a:pt x="116427" y="5041"/>
                  </a:lnTo>
                  <a:lnTo>
                    <a:pt x="129982" y="1350"/>
                  </a:lnTo>
                  <a:lnTo>
                    <a:pt x="154087" y="0"/>
                  </a:lnTo>
                  <a:lnTo>
                    <a:pt x="161263" y="2708"/>
                  </a:lnTo>
                  <a:lnTo>
                    <a:pt x="164659" y="4912"/>
                  </a:lnTo>
                  <a:lnTo>
                    <a:pt x="174495" y="18127"/>
                  </a:lnTo>
                  <a:lnTo>
                    <a:pt x="185462" y="53985"/>
                  </a:lnTo>
                  <a:lnTo>
                    <a:pt x="185438" y="69388"/>
                  </a:lnTo>
                  <a:lnTo>
                    <a:pt x="173958" y="114479"/>
                  </a:lnTo>
                  <a:lnTo>
                    <a:pt x="158662" y="161770"/>
                  </a:lnTo>
                  <a:lnTo>
                    <a:pt x="138428" y="198772"/>
                  </a:lnTo>
                  <a:lnTo>
                    <a:pt x="97282" y="245349"/>
                  </a:lnTo>
                  <a:lnTo>
                    <a:pt x="93331" y="246514"/>
                  </a:lnTo>
                  <a:lnTo>
                    <a:pt x="90796" y="246824"/>
                  </a:lnTo>
                  <a:lnTo>
                    <a:pt x="89105" y="245973"/>
                  </a:lnTo>
                  <a:lnTo>
                    <a:pt x="87979" y="244347"/>
                  </a:lnTo>
                  <a:lnTo>
                    <a:pt x="87227" y="242205"/>
                  </a:lnTo>
                  <a:lnTo>
                    <a:pt x="87785" y="239718"/>
                  </a:lnTo>
                  <a:lnTo>
                    <a:pt x="92568" y="230103"/>
                  </a:lnTo>
                  <a:lnTo>
                    <a:pt x="94058" y="219982"/>
                  </a:lnTo>
                  <a:lnTo>
                    <a:pt x="96572" y="215378"/>
                  </a:lnTo>
                  <a:lnTo>
                    <a:pt x="131798" y="179031"/>
                  </a:lnTo>
                  <a:lnTo>
                    <a:pt x="168418" y="158671"/>
                  </a:lnTo>
                  <a:lnTo>
                    <a:pt x="174720" y="157571"/>
                  </a:lnTo>
                  <a:lnTo>
                    <a:pt x="206387" y="160963"/>
                  </a:lnTo>
                  <a:lnTo>
                    <a:pt x="219081" y="167029"/>
                  </a:lnTo>
                  <a:lnTo>
                    <a:pt x="257176" y="195570"/>
                  </a:lnTo>
                  <a:lnTo>
                    <a:pt x="267759" y="210631"/>
                  </a:lnTo>
                  <a:lnTo>
                    <a:pt x="280167" y="244021"/>
                  </a:lnTo>
                  <a:lnTo>
                    <a:pt x="280446" y="256860"/>
                  </a:lnTo>
                  <a:lnTo>
                    <a:pt x="266234" y="295060"/>
                  </a:lnTo>
                  <a:lnTo>
                    <a:pt x="258027" y="308824"/>
                  </a:lnTo>
                  <a:lnTo>
                    <a:pt x="217932" y="347719"/>
                  </a:lnTo>
                  <a:lnTo>
                    <a:pt x="171300" y="377798"/>
                  </a:lnTo>
                  <a:lnTo>
                    <a:pt x="133321" y="392903"/>
                  </a:lnTo>
                  <a:lnTo>
                    <a:pt x="89757" y="405020"/>
                  </a:lnTo>
                  <a:lnTo>
                    <a:pt x="65636" y="407022"/>
                  </a:lnTo>
                  <a:lnTo>
                    <a:pt x="21997" y="400358"/>
                  </a:lnTo>
                  <a:lnTo>
                    <a:pt x="17839" y="400187"/>
                  </a:lnTo>
                  <a:lnTo>
                    <a:pt x="10398" y="397175"/>
                  </a:lnTo>
                  <a:lnTo>
                    <a:pt x="0" y="39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9"/>
            <p:cNvSpPr/>
            <p:nvPr>
              <p:custDataLst>
                <p:tags r:id="rId9"/>
              </p:custDataLst>
            </p:nvPr>
          </p:nvSpPr>
          <p:spPr>
            <a:xfrm>
              <a:off x="8515350" y="50292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63"/>
          <p:cNvGrpSpPr/>
          <p:nvPr/>
        </p:nvGrpSpPr>
        <p:grpSpPr>
          <a:xfrm>
            <a:off x="7135721" y="4782172"/>
            <a:ext cx="692956" cy="304179"/>
            <a:chOff x="7135721" y="4782172"/>
            <a:chExt cx="692956" cy="304179"/>
          </a:xfrm>
        </p:grpSpPr>
        <p:sp>
          <p:nvSpPr>
            <p:cNvPr id="19" name="SMARTInkShape-220"/>
            <p:cNvSpPr/>
            <p:nvPr>
              <p:custDataLst>
                <p:tags r:id="rId6"/>
              </p:custDataLst>
            </p:nvPr>
          </p:nvSpPr>
          <p:spPr>
            <a:xfrm>
              <a:off x="7135721" y="4858181"/>
              <a:ext cx="336329" cy="228170"/>
            </a:xfrm>
            <a:custGeom>
              <a:avLst/>
              <a:gdLst/>
              <a:ahLst/>
              <a:cxnLst/>
              <a:rect l="0" t="0" r="0" b="0"/>
              <a:pathLst>
                <a:path w="336329" h="228170">
                  <a:moveTo>
                    <a:pt x="55654" y="37669"/>
                  </a:moveTo>
                  <a:lnTo>
                    <a:pt x="55654" y="37669"/>
                  </a:lnTo>
                  <a:lnTo>
                    <a:pt x="47453" y="29468"/>
                  </a:lnTo>
                  <a:lnTo>
                    <a:pt x="14641" y="28178"/>
                  </a:lnTo>
                  <a:lnTo>
                    <a:pt x="12436" y="29225"/>
                  </a:lnTo>
                  <a:lnTo>
                    <a:pt x="10967" y="30982"/>
                  </a:lnTo>
                  <a:lnTo>
                    <a:pt x="9989" y="33210"/>
                  </a:lnTo>
                  <a:lnTo>
                    <a:pt x="8277" y="34697"/>
                  </a:lnTo>
                  <a:lnTo>
                    <a:pt x="3553" y="36348"/>
                  </a:lnTo>
                  <a:lnTo>
                    <a:pt x="1870" y="37847"/>
                  </a:lnTo>
                  <a:lnTo>
                    <a:pt x="0" y="42334"/>
                  </a:lnTo>
                  <a:lnTo>
                    <a:pt x="560" y="43954"/>
                  </a:lnTo>
                  <a:lnTo>
                    <a:pt x="1991" y="45034"/>
                  </a:lnTo>
                  <a:lnTo>
                    <a:pt x="4004" y="45754"/>
                  </a:lnTo>
                  <a:lnTo>
                    <a:pt x="6404" y="45176"/>
                  </a:lnTo>
                  <a:lnTo>
                    <a:pt x="15897" y="40363"/>
                  </a:lnTo>
                  <a:lnTo>
                    <a:pt x="57321" y="36847"/>
                  </a:lnTo>
                  <a:lnTo>
                    <a:pt x="103499" y="24443"/>
                  </a:lnTo>
                  <a:lnTo>
                    <a:pt x="142480" y="18711"/>
                  </a:lnTo>
                  <a:lnTo>
                    <a:pt x="189849" y="11307"/>
                  </a:lnTo>
                  <a:lnTo>
                    <a:pt x="234914" y="4475"/>
                  </a:lnTo>
                  <a:lnTo>
                    <a:pt x="280371" y="0"/>
                  </a:lnTo>
                  <a:lnTo>
                    <a:pt x="299920" y="4753"/>
                  </a:lnTo>
                  <a:lnTo>
                    <a:pt x="314060" y="12864"/>
                  </a:lnTo>
                  <a:lnTo>
                    <a:pt x="324953" y="27027"/>
                  </a:lnTo>
                  <a:lnTo>
                    <a:pt x="336328" y="68306"/>
                  </a:lnTo>
                  <a:lnTo>
                    <a:pt x="336325" y="83388"/>
                  </a:lnTo>
                  <a:lnTo>
                    <a:pt x="329447" y="130766"/>
                  </a:lnTo>
                  <a:lnTo>
                    <a:pt x="317713" y="177243"/>
                  </a:lnTo>
                  <a:lnTo>
                    <a:pt x="313258" y="210401"/>
                  </a:lnTo>
                  <a:lnTo>
                    <a:pt x="315841" y="217803"/>
                  </a:lnTo>
                  <a:lnTo>
                    <a:pt x="322354" y="228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1"/>
            <p:cNvSpPr/>
            <p:nvPr>
              <p:custDataLst>
                <p:tags r:id="rId7"/>
              </p:custDataLst>
            </p:nvPr>
          </p:nvSpPr>
          <p:spPr>
            <a:xfrm>
              <a:off x="7400925" y="4782172"/>
              <a:ext cx="427752" cy="292723"/>
            </a:xfrm>
            <a:custGeom>
              <a:avLst/>
              <a:gdLst/>
              <a:ahLst/>
              <a:cxnLst/>
              <a:rect l="0" t="0" r="0" b="0"/>
              <a:pathLst>
                <a:path w="427752" h="292723">
                  <a:moveTo>
                    <a:pt x="0" y="123203"/>
                  </a:moveTo>
                  <a:lnTo>
                    <a:pt x="0" y="123203"/>
                  </a:lnTo>
                  <a:lnTo>
                    <a:pt x="5057" y="123203"/>
                  </a:lnTo>
                  <a:lnTo>
                    <a:pt x="6546" y="122145"/>
                  </a:lnTo>
                  <a:lnTo>
                    <a:pt x="7539" y="120381"/>
                  </a:lnTo>
                  <a:lnTo>
                    <a:pt x="8201" y="118147"/>
                  </a:lnTo>
                  <a:lnTo>
                    <a:pt x="10759" y="116657"/>
                  </a:lnTo>
                  <a:lnTo>
                    <a:pt x="35924" y="114070"/>
                  </a:lnTo>
                  <a:lnTo>
                    <a:pt x="60523" y="112697"/>
                  </a:lnTo>
                  <a:lnTo>
                    <a:pt x="104988" y="105042"/>
                  </a:lnTo>
                  <a:lnTo>
                    <a:pt x="144366" y="99215"/>
                  </a:lnTo>
                  <a:lnTo>
                    <a:pt x="191955" y="86830"/>
                  </a:lnTo>
                  <a:lnTo>
                    <a:pt x="204553" y="83048"/>
                  </a:lnTo>
                  <a:lnTo>
                    <a:pt x="236157" y="66575"/>
                  </a:lnTo>
                  <a:lnTo>
                    <a:pt x="246153" y="66099"/>
                  </a:lnTo>
                  <a:lnTo>
                    <a:pt x="242150" y="66066"/>
                  </a:lnTo>
                  <a:lnTo>
                    <a:pt x="240809" y="67120"/>
                  </a:lnTo>
                  <a:lnTo>
                    <a:pt x="235833" y="76416"/>
                  </a:lnTo>
                  <a:lnTo>
                    <a:pt x="212636" y="117258"/>
                  </a:lnTo>
                  <a:lnTo>
                    <a:pt x="204232" y="137080"/>
                  </a:lnTo>
                  <a:lnTo>
                    <a:pt x="194907" y="182656"/>
                  </a:lnTo>
                  <a:lnTo>
                    <a:pt x="199142" y="215163"/>
                  </a:lnTo>
                  <a:lnTo>
                    <a:pt x="205277" y="227927"/>
                  </a:lnTo>
                  <a:lnTo>
                    <a:pt x="235841" y="271172"/>
                  </a:lnTo>
                  <a:lnTo>
                    <a:pt x="263686" y="290310"/>
                  </a:lnTo>
                  <a:lnTo>
                    <a:pt x="274533" y="292722"/>
                  </a:lnTo>
                  <a:lnTo>
                    <a:pt x="286409" y="290973"/>
                  </a:lnTo>
                  <a:lnTo>
                    <a:pt x="307817" y="286860"/>
                  </a:lnTo>
                  <a:lnTo>
                    <a:pt x="316337" y="286283"/>
                  </a:lnTo>
                  <a:lnTo>
                    <a:pt x="331447" y="279997"/>
                  </a:lnTo>
                  <a:lnTo>
                    <a:pt x="374128" y="251294"/>
                  </a:lnTo>
                  <a:lnTo>
                    <a:pt x="389587" y="235166"/>
                  </a:lnTo>
                  <a:lnTo>
                    <a:pt x="411790" y="189570"/>
                  </a:lnTo>
                  <a:lnTo>
                    <a:pt x="424202" y="144113"/>
                  </a:lnTo>
                  <a:lnTo>
                    <a:pt x="427751" y="97191"/>
                  </a:lnTo>
                  <a:lnTo>
                    <a:pt x="426120" y="76717"/>
                  </a:lnTo>
                  <a:lnTo>
                    <a:pt x="407115" y="33160"/>
                  </a:lnTo>
                  <a:lnTo>
                    <a:pt x="394723" y="22153"/>
                  </a:lnTo>
                  <a:lnTo>
                    <a:pt x="358270" y="4102"/>
                  </a:lnTo>
                  <a:lnTo>
                    <a:pt x="313840" y="0"/>
                  </a:lnTo>
                  <a:lnTo>
                    <a:pt x="295060" y="5299"/>
                  </a:lnTo>
                  <a:lnTo>
                    <a:pt x="250796" y="29791"/>
                  </a:lnTo>
                  <a:lnTo>
                    <a:pt x="238125" y="37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4"/>
          <p:cNvGrpSpPr/>
          <p:nvPr/>
        </p:nvGrpSpPr>
        <p:grpSpPr>
          <a:xfrm>
            <a:off x="5934075" y="4772708"/>
            <a:ext cx="940633" cy="359612"/>
            <a:chOff x="5934075" y="4772708"/>
            <a:chExt cx="940633" cy="359612"/>
          </a:xfrm>
        </p:grpSpPr>
        <p:sp>
          <p:nvSpPr>
            <p:cNvPr id="22" name="SMARTInkShape-222"/>
            <p:cNvSpPr/>
            <p:nvPr>
              <p:custDataLst>
                <p:tags r:id="rId3"/>
              </p:custDataLst>
            </p:nvPr>
          </p:nvSpPr>
          <p:spPr>
            <a:xfrm>
              <a:off x="5934075" y="4772708"/>
              <a:ext cx="339100" cy="359612"/>
            </a:xfrm>
            <a:custGeom>
              <a:avLst/>
              <a:gdLst/>
              <a:ahLst/>
              <a:cxnLst/>
              <a:rect l="0" t="0" r="0" b="0"/>
              <a:pathLst>
                <a:path w="339100" h="359612">
                  <a:moveTo>
                    <a:pt x="0" y="65992"/>
                  </a:moveTo>
                  <a:lnTo>
                    <a:pt x="0" y="65992"/>
                  </a:lnTo>
                  <a:lnTo>
                    <a:pt x="7604" y="57329"/>
                  </a:lnTo>
                  <a:lnTo>
                    <a:pt x="17305" y="43200"/>
                  </a:lnTo>
                  <a:lnTo>
                    <a:pt x="60242" y="10980"/>
                  </a:lnTo>
                  <a:lnTo>
                    <a:pt x="77574" y="4501"/>
                  </a:lnTo>
                  <a:lnTo>
                    <a:pt x="124006" y="0"/>
                  </a:lnTo>
                  <a:lnTo>
                    <a:pt x="163935" y="9768"/>
                  </a:lnTo>
                  <a:lnTo>
                    <a:pt x="180810" y="16662"/>
                  </a:lnTo>
                  <a:lnTo>
                    <a:pt x="201152" y="32443"/>
                  </a:lnTo>
                  <a:lnTo>
                    <a:pt x="210404" y="44379"/>
                  </a:lnTo>
                  <a:lnTo>
                    <a:pt x="215221" y="56739"/>
                  </a:lnTo>
                  <a:lnTo>
                    <a:pt x="218313" y="86977"/>
                  </a:lnTo>
                  <a:lnTo>
                    <a:pt x="213793" y="109134"/>
                  </a:lnTo>
                  <a:lnTo>
                    <a:pt x="205751" y="129104"/>
                  </a:lnTo>
                  <a:lnTo>
                    <a:pt x="196926" y="139198"/>
                  </a:lnTo>
                  <a:lnTo>
                    <a:pt x="168651" y="164242"/>
                  </a:lnTo>
                  <a:lnTo>
                    <a:pt x="165351" y="165359"/>
                  </a:lnTo>
                  <a:lnTo>
                    <a:pt x="162092" y="165045"/>
                  </a:lnTo>
                  <a:lnTo>
                    <a:pt x="152967" y="161464"/>
                  </a:lnTo>
                  <a:lnTo>
                    <a:pt x="160651" y="161262"/>
                  </a:lnTo>
                  <a:lnTo>
                    <a:pt x="177940" y="154700"/>
                  </a:lnTo>
                  <a:lnTo>
                    <a:pt x="219930" y="152110"/>
                  </a:lnTo>
                  <a:lnTo>
                    <a:pt x="259274" y="162130"/>
                  </a:lnTo>
                  <a:lnTo>
                    <a:pt x="276099" y="169045"/>
                  </a:lnTo>
                  <a:lnTo>
                    <a:pt x="310715" y="196776"/>
                  </a:lnTo>
                  <a:lnTo>
                    <a:pt x="330071" y="220454"/>
                  </a:lnTo>
                  <a:lnTo>
                    <a:pt x="337199" y="235536"/>
                  </a:lnTo>
                  <a:lnTo>
                    <a:pt x="339099" y="242522"/>
                  </a:lnTo>
                  <a:lnTo>
                    <a:pt x="335566" y="258750"/>
                  </a:lnTo>
                  <a:lnTo>
                    <a:pt x="315672" y="303356"/>
                  </a:lnTo>
                  <a:lnTo>
                    <a:pt x="275148" y="338523"/>
                  </a:lnTo>
                  <a:lnTo>
                    <a:pt x="247331" y="352882"/>
                  </a:lnTo>
                  <a:lnTo>
                    <a:pt x="202941" y="359611"/>
                  </a:lnTo>
                  <a:lnTo>
                    <a:pt x="162501" y="358117"/>
                  </a:lnTo>
                  <a:lnTo>
                    <a:pt x="115434" y="344977"/>
                  </a:lnTo>
                  <a:lnTo>
                    <a:pt x="93352" y="334686"/>
                  </a:lnTo>
                  <a:lnTo>
                    <a:pt x="73403" y="317643"/>
                  </a:lnTo>
                  <a:lnTo>
                    <a:pt x="43621" y="279682"/>
                  </a:lnTo>
                  <a:lnTo>
                    <a:pt x="38100" y="25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3"/>
            <p:cNvSpPr/>
            <p:nvPr>
              <p:custDataLst>
                <p:tags r:id="rId4"/>
              </p:custDataLst>
            </p:nvPr>
          </p:nvSpPr>
          <p:spPr>
            <a:xfrm>
              <a:off x="6334798" y="4777940"/>
              <a:ext cx="284350" cy="269298"/>
            </a:xfrm>
            <a:custGeom>
              <a:avLst/>
              <a:gdLst/>
              <a:ahLst/>
              <a:cxnLst/>
              <a:rect l="0" t="0" r="0" b="0"/>
              <a:pathLst>
                <a:path w="284350" h="269298">
                  <a:moveTo>
                    <a:pt x="56477" y="60760"/>
                  </a:moveTo>
                  <a:lnTo>
                    <a:pt x="56477" y="60760"/>
                  </a:lnTo>
                  <a:lnTo>
                    <a:pt x="48873" y="69423"/>
                  </a:lnTo>
                  <a:lnTo>
                    <a:pt x="25007" y="116245"/>
                  </a:lnTo>
                  <a:lnTo>
                    <a:pt x="10816" y="139289"/>
                  </a:lnTo>
                  <a:lnTo>
                    <a:pt x="4433" y="157046"/>
                  </a:lnTo>
                  <a:lnTo>
                    <a:pt x="0" y="203771"/>
                  </a:lnTo>
                  <a:lnTo>
                    <a:pt x="4583" y="227194"/>
                  </a:lnTo>
                  <a:lnTo>
                    <a:pt x="12599" y="238095"/>
                  </a:lnTo>
                  <a:lnTo>
                    <a:pt x="41095" y="262618"/>
                  </a:lnTo>
                  <a:lnTo>
                    <a:pt x="53521" y="266892"/>
                  </a:lnTo>
                  <a:lnTo>
                    <a:pt x="77473" y="269297"/>
                  </a:lnTo>
                  <a:lnTo>
                    <a:pt x="104679" y="264953"/>
                  </a:lnTo>
                  <a:lnTo>
                    <a:pt x="143374" y="246400"/>
                  </a:lnTo>
                  <a:lnTo>
                    <a:pt x="187863" y="219530"/>
                  </a:lnTo>
                  <a:lnTo>
                    <a:pt x="229589" y="181191"/>
                  </a:lnTo>
                  <a:lnTo>
                    <a:pt x="256203" y="142992"/>
                  </a:lnTo>
                  <a:lnTo>
                    <a:pt x="276786" y="100052"/>
                  </a:lnTo>
                  <a:lnTo>
                    <a:pt x="283986" y="54214"/>
                  </a:lnTo>
                  <a:lnTo>
                    <a:pt x="284349" y="46871"/>
                  </a:lnTo>
                  <a:lnTo>
                    <a:pt x="279108" y="33068"/>
                  </a:lnTo>
                  <a:lnTo>
                    <a:pt x="263554" y="12016"/>
                  </a:lnTo>
                  <a:lnTo>
                    <a:pt x="243422" y="1044"/>
                  </a:lnTo>
                  <a:lnTo>
                    <a:pt x="226347" y="0"/>
                  </a:lnTo>
                  <a:lnTo>
                    <a:pt x="189515" y="7954"/>
                  </a:lnTo>
                  <a:lnTo>
                    <a:pt x="142161" y="33175"/>
                  </a:lnTo>
                  <a:lnTo>
                    <a:pt x="113627" y="51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4"/>
            <p:cNvSpPr/>
            <p:nvPr>
              <p:custDataLst>
                <p:tags r:id="rId5"/>
              </p:custDataLst>
            </p:nvPr>
          </p:nvSpPr>
          <p:spPr>
            <a:xfrm>
              <a:off x="6668448" y="4774642"/>
              <a:ext cx="206260" cy="273390"/>
            </a:xfrm>
            <a:custGeom>
              <a:avLst/>
              <a:gdLst/>
              <a:ahLst/>
              <a:cxnLst/>
              <a:rect l="0" t="0" r="0" b="0"/>
              <a:pathLst>
                <a:path w="206260" h="273390">
                  <a:moveTo>
                    <a:pt x="56202" y="16433"/>
                  </a:moveTo>
                  <a:lnTo>
                    <a:pt x="56202" y="16433"/>
                  </a:lnTo>
                  <a:lnTo>
                    <a:pt x="36904" y="38553"/>
                  </a:lnTo>
                  <a:lnTo>
                    <a:pt x="15259" y="81392"/>
                  </a:lnTo>
                  <a:lnTo>
                    <a:pt x="9856" y="88314"/>
                  </a:lnTo>
                  <a:lnTo>
                    <a:pt x="3854" y="104472"/>
                  </a:lnTo>
                  <a:lnTo>
                    <a:pt x="0" y="145772"/>
                  </a:lnTo>
                  <a:lnTo>
                    <a:pt x="6844" y="187091"/>
                  </a:lnTo>
                  <a:lnTo>
                    <a:pt x="21467" y="230347"/>
                  </a:lnTo>
                  <a:lnTo>
                    <a:pt x="35915" y="250795"/>
                  </a:lnTo>
                  <a:lnTo>
                    <a:pt x="53601" y="265202"/>
                  </a:lnTo>
                  <a:lnTo>
                    <a:pt x="65982" y="269872"/>
                  </a:lnTo>
                  <a:lnTo>
                    <a:pt x="111388" y="273280"/>
                  </a:lnTo>
                  <a:lnTo>
                    <a:pt x="118393" y="273389"/>
                  </a:lnTo>
                  <a:lnTo>
                    <a:pt x="124121" y="271345"/>
                  </a:lnTo>
                  <a:lnTo>
                    <a:pt x="155433" y="246589"/>
                  </a:lnTo>
                  <a:lnTo>
                    <a:pt x="172858" y="223622"/>
                  </a:lnTo>
                  <a:lnTo>
                    <a:pt x="192201" y="178047"/>
                  </a:lnTo>
                  <a:lnTo>
                    <a:pt x="204265" y="132592"/>
                  </a:lnTo>
                  <a:lnTo>
                    <a:pt x="206259" y="96477"/>
                  </a:lnTo>
                  <a:lnTo>
                    <a:pt x="197987" y="55292"/>
                  </a:lnTo>
                  <a:lnTo>
                    <a:pt x="195176" y="45514"/>
                  </a:lnTo>
                  <a:lnTo>
                    <a:pt x="183584" y="29005"/>
                  </a:lnTo>
                  <a:lnTo>
                    <a:pt x="155329" y="6217"/>
                  </a:lnTo>
                  <a:lnTo>
                    <a:pt x="130729" y="0"/>
                  </a:lnTo>
                  <a:lnTo>
                    <a:pt x="103331" y="3215"/>
                  </a:lnTo>
                  <a:lnTo>
                    <a:pt x="65727" y="1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900" y="1738344"/>
            <a:ext cx="4927600" cy="5119656"/>
          </a:xfrm>
        </p:spPr>
        <p:txBody>
          <a:bodyPr/>
          <a:lstStyle/>
          <a:p>
            <a:r>
              <a:rPr lang="en-US" dirty="0" smtClean="0"/>
              <a:t>Measuring Matter</a:t>
            </a:r>
          </a:p>
          <a:p>
            <a:pPr lvl="1"/>
            <a:r>
              <a:rPr lang="en-US" dirty="0" smtClean="0"/>
              <a:t>Density</a:t>
            </a:r>
          </a:p>
          <a:p>
            <a:pPr lvl="2"/>
            <a:r>
              <a:rPr lang="en-US" dirty="0" smtClean="0"/>
              <a:t>Mass per unit volume of a material</a:t>
            </a:r>
          </a:p>
          <a:p>
            <a:pPr lvl="2"/>
            <a:r>
              <a:rPr lang="en-US" dirty="0" smtClean="0"/>
              <a:t>Density = mass divided by volume</a:t>
            </a:r>
          </a:p>
          <a:p>
            <a:pPr lvl="3"/>
            <a:r>
              <a:rPr lang="en-US" dirty="0" smtClean="0"/>
              <a:t>d=m/v</a:t>
            </a:r>
          </a:p>
          <a:p>
            <a:pPr lvl="3"/>
            <a:r>
              <a:rPr lang="en-US" dirty="0" smtClean="0"/>
              <a:t>Typically expressed in grams/centimeter³ or grams/milliliter</a:t>
            </a:r>
          </a:p>
          <a:p>
            <a:pPr lvl="4"/>
            <a:r>
              <a:rPr lang="en-US" dirty="0" smtClean="0"/>
              <a:t>Remember 1 cm³ = 1 mL</a:t>
            </a:r>
          </a:p>
          <a:p>
            <a:pPr lvl="2"/>
            <a:r>
              <a:rPr lang="en-US" dirty="0" smtClean="0"/>
              <a:t>What is the density of an object that has a mass of 10 g and a volume of 2 cm³?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712" y="1825624"/>
            <a:ext cx="6097588" cy="4567305"/>
          </a:xfrm>
          <a:prstGeom prst="rect">
            <a:avLst/>
          </a:prstGeom>
        </p:spPr>
      </p:pic>
      <p:sp>
        <p:nvSpPr>
          <p:cNvPr id="7" name="SMARTInkShape-903"/>
          <p:cNvSpPr/>
          <p:nvPr>
            <p:custDataLst>
              <p:tags r:id="rId1"/>
            </p:custDataLst>
          </p:nvPr>
        </p:nvSpPr>
        <p:spPr>
          <a:xfrm>
            <a:off x="7678558" y="3781535"/>
            <a:ext cx="3798383" cy="1217143"/>
          </a:xfrm>
          <a:custGeom>
            <a:avLst/>
            <a:gdLst/>
            <a:ahLst/>
            <a:cxnLst/>
            <a:rect l="0" t="0" r="0" b="0"/>
            <a:pathLst>
              <a:path w="3798383" h="1217143">
                <a:moveTo>
                  <a:pt x="2703692" y="57040"/>
                </a:moveTo>
                <a:lnTo>
                  <a:pt x="2703692" y="57040"/>
                </a:lnTo>
                <a:lnTo>
                  <a:pt x="2679221" y="55982"/>
                </a:lnTo>
                <a:lnTo>
                  <a:pt x="2652801" y="49501"/>
                </a:lnTo>
                <a:lnTo>
                  <a:pt x="2612265" y="47907"/>
                </a:lnTo>
                <a:lnTo>
                  <a:pt x="2568981" y="48651"/>
                </a:lnTo>
                <a:lnTo>
                  <a:pt x="2527841" y="54084"/>
                </a:lnTo>
                <a:lnTo>
                  <a:pt x="2488369" y="56164"/>
                </a:lnTo>
                <a:lnTo>
                  <a:pt x="2448804" y="57839"/>
                </a:lnTo>
                <a:lnTo>
                  <a:pt x="2405098" y="63509"/>
                </a:lnTo>
                <a:lnTo>
                  <a:pt x="2364865" y="65660"/>
                </a:lnTo>
                <a:lnTo>
                  <a:pt x="2326132" y="66297"/>
                </a:lnTo>
                <a:lnTo>
                  <a:pt x="2288905" y="67544"/>
                </a:lnTo>
                <a:lnTo>
                  <a:pt x="2256237" y="72029"/>
                </a:lnTo>
                <a:lnTo>
                  <a:pt x="2220217" y="68654"/>
                </a:lnTo>
                <a:lnTo>
                  <a:pt x="2182733" y="67184"/>
                </a:lnTo>
                <a:lnTo>
                  <a:pt x="2144816" y="66748"/>
                </a:lnTo>
                <a:lnTo>
                  <a:pt x="2105711" y="65561"/>
                </a:lnTo>
                <a:lnTo>
                  <a:pt x="2062139" y="60035"/>
                </a:lnTo>
                <a:lnTo>
                  <a:pt x="2021948" y="57928"/>
                </a:lnTo>
                <a:lnTo>
                  <a:pt x="1983227" y="56245"/>
                </a:lnTo>
                <a:lnTo>
                  <a:pt x="1944945" y="50572"/>
                </a:lnTo>
                <a:lnTo>
                  <a:pt x="1906790" y="48421"/>
                </a:lnTo>
                <a:lnTo>
                  <a:pt x="1868674" y="46725"/>
                </a:lnTo>
                <a:lnTo>
                  <a:pt x="1830569" y="41049"/>
                </a:lnTo>
                <a:lnTo>
                  <a:pt x="1791410" y="37838"/>
                </a:lnTo>
                <a:lnTo>
                  <a:pt x="1747822" y="31712"/>
                </a:lnTo>
                <a:lnTo>
                  <a:pt x="1706567" y="28369"/>
                </a:lnTo>
                <a:lnTo>
                  <a:pt x="1661299" y="22204"/>
                </a:lnTo>
                <a:lnTo>
                  <a:pt x="1615431" y="19907"/>
                </a:lnTo>
                <a:lnTo>
                  <a:pt x="1573501" y="19227"/>
                </a:lnTo>
                <a:lnTo>
                  <a:pt x="1528034" y="19025"/>
                </a:lnTo>
                <a:lnTo>
                  <a:pt x="1481048" y="18965"/>
                </a:lnTo>
                <a:lnTo>
                  <a:pt x="1433612" y="18948"/>
                </a:lnTo>
                <a:lnTo>
                  <a:pt x="1387101" y="20001"/>
                </a:lnTo>
                <a:lnTo>
                  <a:pt x="1344981" y="26545"/>
                </a:lnTo>
                <a:lnTo>
                  <a:pt x="1299458" y="34129"/>
                </a:lnTo>
                <a:lnTo>
                  <a:pt x="1252455" y="37904"/>
                </a:lnTo>
                <a:lnTo>
                  <a:pt x="1205014" y="44197"/>
                </a:lnTo>
                <a:lnTo>
                  <a:pt x="1157444" y="47590"/>
                </a:lnTo>
                <a:lnTo>
                  <a:pt x="1109835" y="54828"/>
                </a:lnTo>
                <a:lnTo>
                  <a:pt x="1062215" y="62617"/>
                </a:lnTo>
                <a:lnTo>
                  <a:pt x="1014592" y="66454"/>
                </a:lnTo>
                <a:lnTo>
                  <a:pt x="966967" y="73823"/>
                </a:lnTo>
                <a:lnTo>
                  <a:pt x="919342" y="81651"/>
                </a:lnTo>
                <a:lnTo>
                  <a:pt x="871717" y="85499"/>
                </a:lnTo>
                <a:lnTo>
                  <a:pt x="825150" y="92871"/>
                </a:lnTo>
                <a:lnTo>
                  <a:pt x="783012" y="101759"/>
                </a:lnTo>
                <a:lnTo>
                  <a:pt x="737485" y="110036"/>
                </a:lnTo>
                <a:lnTo>
                  <a:pt x="690481" y="114018"/>
                </a:lnTo>
                <a:lnTo>
                  <a:pt x="644098" y="122488"/>
                </a:lnTo>
                <a:lnTo>
                  <a:pt x="603073" y="136875"/>
                </a:lnTo>
                <a:lnTo>
                  <a:pt x="564107" y="148310"/>
                </a:lnTo>
                <a:lnTo>
                  <a:pt x="524692" y="158402"/>
                </a:lnTo>
                <a:lnTo>
                  <a:pt x="481028" y="168094"/>
                </a:lnTo>
                <a:lnTo>
                  <a:pt x="440809" y="178727"/>
                </a:lnTo>
                <a:lnTo>
                  <a:pt x="402081" y="193755"/>
                </a:lnTo>
                <a:lnTo>
                  <a:pt x="363795" y="206439"/>
                </a:lnTo>
                <a:lnTo>
                  <a:pt x="325640" y="222074"/>
                </a:lnTo>
                <a:lnTo>
                  <a:pt x="288582" y="234938"/>
                </a:lnTo>
                <a:lnTo>
                  <a:pt x="247080" y="257711"/>
                </a:lnTo>
                <a:lnTo>
                  <a:pt x="208308" y="282593"/>
                </a:lnTo>
                <a:lnTo>
                  <a:pt x="163361" y="314232"/>
                </a:lnTo>
                <a:lnTo>
                  <a:pt x="122595" y="352513"/>
                </a:lnTo>
                <a:lnTo>
                  <a:pt x="82528" y="399766"/>
                </a:lnTo>
                <a:lnTo>
                  <a:pt x="53390" y="432726"/>
                </a:lnTo>
                <a:lnTo>
                  <a:pt x="30693" y="478430"/>
                </a:lnTo>
                <a:lnTo>
                  <a:pt x="21980" y="499161"/>
                </a:lnTo>
                <a:lnTo>
                  <a:pt x="10418" y="546143"/>
                </a:lnTo>
                <a:lnTo>
                  <a:pt x="358" y="585822"/>
                </a:lnTo>
                <a:lnTo>
                  <a:pt x="0" y="613438"/>
                </a:lnTo>
                <a:lnTo>
                  <a:pt x="7264" y="659382"/>
                </a:lnTo>
                <a:lnTo>
                  <a:pt x="13062" y="696977"/>
                </a:lnTo>
                <a:lnTo>
                  <a:pt x="25441" y="739262"/>
                </a:lnTo>
                <a:lnTo>
                  <a:pt x="40273" y="782786"/>
                </a:lnTo>
                <a:lnTo>
                  <a:pt x="50752" y="824995"/>
                </a:lnTo>
                <a:lnTo>
                  <a:pt x="80339" y="869817"/>
                </a:lnTo>
                <a:lnTo>
                  <a:pt x="110859" y="914288"/>
                </a:lnTo>
                <a:lnTo>
                  <a:pt x="130248" y="939690"/>
                </a:lnTo>
                <a:lnTo>
                  <a:pt x="173304" y="974439"/>
                </a:lnTo>
                <a:lnTo>
                  <a:pt x="217672" y="1007358"/>
                </a:lnTo>
                <a:lnTo>
                  <a:pt x="262117" y="1036694"/>
                </a:lnTo>
                <a:lnTo>
                  <a:pt x="308418" y="1059937"/>
                </a:lnTo>
                <a:lnTo>
                  <a:pt x="352783" y="1071153"/>
                </a:lnTo>
                <a:lnTo>
                  <a:pt x="399453" y="1091107"/>
                </a:lnTo>
                <a:lnTo>
                  <a:pt x="440768" y="1101446"/>
                </a:lnTo>
                <a:lnTo>
                  <a:pt x="487699" y="1112100"/>
                </a:lnTo>
                <a:lnTo>
                  <a:pt x="527374" y="1122085"/>
                </a:lnTo>
                <a:lnTo>
                  <a:pt x="567916" y="1126431"/>
                </a:lnTo>
                <a:lnTo>
                  <a:pt x="591320" y="1131310"/>
                </a:lnTo>
                <a:lnTo>
                  <a:pt x="638944" y="1136007"/>
                </a:lnTo>
                <a:lnTo>
                  <a:pt x="686569" y="1142286"/>
                </a:lnTo>
                <a:lnTo>
                  <a:pt x="732304" y="1143869"/>
                </a:lnTo>
                <a:lnTo>
                  <a:pt x="779680" y="1151081"/>
                </a:lnTo>
                <a:lnTo>
                  <a:pt x="819733" y="1155061"/>
                </a:lnTo>
                <a:lnTo>
                  <a:pt x="861291" y="1160581"/>
                </a:lnTo>
                <a:lnTo>
                  <a:pt x="902662" y="1161671"/>
                </a:lnTo>
                <a:lnTo>
                  <a:pt x="941407" y="1161887"/>
                </a:lnTo>
                <a:lnTo>
                  <a:pt x="979636" y="1161930"/>
                </a:lnTo>
                <a:lnTo>
                  <a:pt x="1017761" y="1161938"/>
                </a:lnTo>
                <a:lnTo>
                  <a:pt x="1055865" y="1161939"/>
                </a:lnTo>
                <a:lnTo>
                  <a:pt x="1099023" y="1161940"/>
                </a:lnTo>
                <a:lnTo>
                  <a:pt x="1140709" y="1160882"/>
                </a:lnTo>
                <a:lnTo>
                  <a:pt x="1182340" y="1154401"/>
                </a:lnTo>
                <a:lnTo>
                  <a:pt x="1225958" y="1152807"/>
                </a:lnTo>
                <a:lnTo>
                  <a:pt x="1265149" y="1145947"/>
                </a:lnTo>
                <a:lnTo>
                  <a:pt x="1303464" y="1143493"/>
                </a:lnTo>
                <a:lnTo>
                  <a:pt x="1346663" y="1143009"/>
                </a:lnTo>
                <a:lnTo>
                  <a:pt x="1388357" y="1136368"/>
                </a:lnTo>
                <a:lnTo>
                  <a:pt x="1429989" y="1133958"/>
                </a:lnTo>
                <a:lnTo>
                  <a:pt x="1473608" y="1133482"/>
                </a:lnTo>
                <a:lnTo>
                  <a:pt x="1513857" y="1133387"/>
                </a:lnTo>
                <a:lnTo>
                  <a:pt x="1558653" y="1133370"/>
                </a:lnTo>
                <a:lnTo>
                  <a:pt x="1598389" y="1133366"/>
                </a:lnTo>
                <a:lnTo>
                  <a:pt x="1636812" y="1134424"/>
                </a:lnTo>
                <a:lnTo>
                  <a:pt x="1674976" y="1140904"/>
                </a:lnTo>
                <a:lnTo>
                  <a:pt x="1721557" y="1142628"/>
                </a:lnTo>
                <a:lnTo>
                  <a:pt x="1762041" y="1142856"/>
                </a:lnTo>
                <a:lnTo>
                  <a:pt x="1808517" y="1142885"/>
                </a:lnTo>
                <a:lnTo>
                  <a:pt x="1855990" y="1142889"/>
                </a:lnTo>
                <a:lnTo>
                  <a:pt x="1903595" y="1142890"/>
                </a:lnTo>
                <a:lnTo>
                  <a:pt x="1951217" y="1142890"/>
                </a:lnTo>
                <a:lnTo>
                  <a:pt x="1992296" y="1143948"/>
                </a:lnTo>
                <a:lnTo>
                  <a:pt x="2037334" y="1151091"/>
                </a:lnTo>
                <a:lnTo>
                  <a:pt x="2077081" y="1152241"/>
                </a:lnTo>
                <a:lnTo>
                  <a:pt x="2104220" y="1155185"/>
                </a:lnTo>
                <a:lnTo>
                  <a:pt x="2144775" y="1161051"/>
                </a:lnTo>
                <a:lnTo>
                  <a:pt x="2189745" y="1161823"/>
                </a:lnTo>
                <a:lnTo>
                  <a:pt x="2229481" y="1161924"/>
                </a:lnTo>
                <a:lnTo>
                  <a:pt x="2268790" y="1162997"/>
                </a:lnTo>
                <a:lnTo>
                  <a:pt x="2308538" y="1170141"/>
                </a:lnTo>
                <a:lnTo>
                  <a:pt x="2348196" y="1171203"/>
                </a:lnTo>
                <a:lnTo>
                  <a:pt x="2390426" y="1171431"/>
                </a:lnTo>
                <a:lnTo>
                  <a:pt x="2437133" y="1178999"/>
                </a:lnTo>
                <a:lnTo>
                  <a:pt x="2484637" y="1180728"/>
                </a:lnTo>
                <a:lnTo>
                  <a:pt x="2525542" y="1183760"/>
                </a:lnTo>
                <a:lnTo>
                  <a:pt x="2572441" y="1189626"/>
                </a:lnTo>
                <a:lnTo>
                  <a:pt x="2611679" y="1190339"/>
                </a:lnTo>
                <a:lnTo>
                  <a:pt x="2654825" y="1195537"/>
                </a:lnTo>
                <a:lnTo>
                  <a:pt x="2694979" y="1199151"/>
                </a:lnTo>
                <a:lnTo>
                  <a:pt x="2742580" y="1202686"/>
                </a:lnTo>
                <a:lnTo>
                  <a:pt x="2787693" y="1208206"/>
                </a:lnTo>
                <a:lnTo>
                  <a:pt x="2834780" y="1209296"/>
                </a:lnTo>
                <a:lnTo>
                  <a:pt x="2872238" y="1210544"/>
                </a:lnTo>
                <a:lnTo>
                  <a:pt x="2910148" y="1216087"/>
                </a:lnTo>
                <a:lnTo>
                  <a:pt x="2949249" y="1217142"/>
                </a:lnTo>
                <a:lnTo>
                  <a:pt x="2992820" y="1212280"/>
                </a:lnTo>
                <a:lnTo>
                  <a:pt x="3034070" y="1209311"/>
                </a:lnTo>
                <a:lnTo>
                  <a:pt x="3079336" y="1203257"/>
                </a:lnTo>
                <a:lnTo>
                  <a:pt x="3125203" y="1199935"/>
                </a:lnTo>
                <a:lnTo>
                  <a:pt x="3168192" y="1191660"/>
                </a:lnTo>
                <a:lnTo>
                  <a:pt x="3202236" y="1181852"/>
                </a:lnTo>
                <a:lnTo>
                  <a:pt x="3235712" y="1173259"/>
                </a:lnTo>
                <a:lnTo>
                  <a:pt x="3268228" y="1164855"/>
                </a:lnTo>
                <a:lnTo>
                  <a:pt x="3315227" y="1149280"/>
                </a:lnTo>
                <a:lnTo>
                  <a:pt x="3357492" y="1136435"/>
                </a:lnTo>
                <a:lnTo>
                  <a:pt x="3403059" y="1119693"/>
                </a:lnTo>
                <a:lnTo>
                  <a:pt x="3450074" y="1101327"/>
                </a:lnTo>
                <a:lnTo>
                  <a:pt x="3496460" y="1082479"/>
                </a:lnTo>
                <a:lnTo>
                  <a:pt x="3537485" y="1063489"/>
                </a:lnTo>
                <a:lnTo>
                  <a:pt x="3576453" y="1043399"/>
                </a:lnTo>
                <a:lnTo>
                  <a:pt x="3613750" y="1018867"/>
                </a:lnTo>
                <a:lnTo>
                  <a:pt x="3658157" y="988256"/>
                </a:lnTo>
                <a:lnTo>
                  <a:pt x="3697267" y="957005"/>
                </a:lnTo>
                <a:lnTo>
                  <a:pt x="3739486" y="921183"/>
                </a:lnTo>
                <a:lnTo>
                  <a:pt x="3772289" y="876902"/>
                </a:lnTo>
                <a:lnTo>
                  <a:pt x="3783959" y="854058"/>
                </a:lnTo>
                <a:lnTo>
                  <a:pt x="3793864" y="809109"/>
                </a:lnTo>
                <a:lnTo>
                  <a:pt x="3798382" y="761837"/>
                </a:lnTo>
                <a:lnTo>
                  <a:pt x="3796042" y="733299"/>
                </a:lnTo>
                <a:lnTo>
                  <a:pt x="3789340" y="685688"/>
                </a:lnTo>
                <a:lnTo>
                  <a:pt x="3779350" y="644768"/>
                </a:lnTo>
                <a:lnTo>
                  <a:pt x="3767185" y="601289"/>
                </a:lnTo>
                <a:lnTo>
                  <a:pt x="3746985" y="555580"/>
                </a:lnTo>
                <a:lnTo>
                  <a:pt x="3722614" y="514880"/>
                </a:lnTo>
                <a:lnTo>
                  <a:pt x="3692360" y="476266"/>
                </a:lnTo>
                <a:lnTo>
                  <a:pt x="3662357" y="437007"/>
                </a:lnTo>
                <a:lnTo>
                  <a:pt x="3629775" y="395228"/>
                </a:lnTo>
                <a:lnTo>
                  <a:pt x="3592529" y="355853"/>
                </a:lnTo>
                <a:lnTo>
                  <a:pt x="3552012" y="314914"/>
                </a:lnTo>
                <a:lnTo>
                  <a:pt x="3510613" y="276253"/>
                </a:lnTo>
                <a:lnTo>
                  <a:pt x="3467039" y="243099"/>
                </a:lnTo>
                <a:lnTo>
                  <a:pt x="3427859" y="208563"/>
                </a:lnTo>
                <a:lnTo>
                  <a:pt x="3389545" y="173989"/>
                </a:lnTo>
                <a:lnTo>
                  <a:pt x="3346346" y="146463"/>
                </a:lnTo>
                <a:lnTo>
                  <a:pt x="3303593" y="120643"/>
                </a:lnTo>
                <a:lnTo>
                  <a:pt x="3258303" y="95160"/>
                </a:lnTo>
                <a:lnTo>
                  <a:pt x="3213412" y="74801"/>
                </a:lnTo>
                <a:lnTo>
                  <a:pt x="3171384" y="54041"/>
                </a:lnTo>
                <a:lnTo>
                  <a:pt x="3132509" y="38652"/>
                </a:lnTo>
                <a:lnTo>
                  <a:pt x="3094256" y="25421"/>
                </a:lnTo>
                <a:lnTo>
                  <a:pt x="3049418" y="9432"/>
                </a:lnTo>
                <a:lnTo>
                  <a:pt x="3033032" y="4131"/>
                </a:lnTo>
                <a:lnTo>
                  <a:pt x="2990840" y="728"/>
                </a:lnTo>
                <a:lnTo>
                  <a:pt x="2947489" y="0"/>
                </a:lnTo>
                <a:lnTo>
                  <a:pt x="2902329" y="2734"/>
                </a:lnTo>
                <a:lnTo>
                  <a:pt x="2857700" y="8095"/>
                </a:lnTo>
                <a:lnTo>
                  <a:pt x="2811763" y="15700"/>
                </a:lnTo>
                <a:lnTo>
                  <a:pt x="2768197" y="21122"/>
                </a:lnTo>
                <a:lnTo>
                  <a:pt x="2731624" y="29111"/>
                </a:lnTo>
                <a:lnTo>
                  <a:pt x="2693978" y="35359"/>
                </a:lnTo>
                <a:lnTo>
                  <a:pt x="2653190" y="37211"/>
                </a:lnTo>
                <a:lnTo>
                  <a:pt x="2607589" y="40582"/>
                </a:lnTo>
                <a:lnTo>
                  <a:pt x="2560564" y="45461"/>
                </a:lnTo>
                <a:lnTo>
                  <a:pt x="2513119" y="46907"/>
                </a:lnTo>
                <a:lnTo>
                  <a:pt x="2465545" y="50157"/>
                </a:lnTo>
                <a:lnTo>
                  <a:pt x="2417936" y="55000"/>
                </a:lnTo>
                <a:lnTo>
                  <a:pt x="2385132" y="57192"/>
                </a:lnTo>
                <a:lnTo>
                  <a:pt x="2349385" y="61694"/>
                </a:lnTo>
                <a:lnTo>
                  <a:pt x="2303672" y="70178"/>
                </a:lnTo>
                <a:lnTo>
                  <a:pt x="2263317" y="79395"/>
                </a:lnTo>
                <a:lnTo>
                  <a:pt x="2217917" y="85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0875"/>
          </a:xfrm>
        </p:spPr>
        <p:txBody>
          <a:bodyPr/>
          <a:lstStyle/>
          <a:p>
            <a:r>
              <a:rPr lang="en-US" dirty="0" smtClean="0"/>
              <a:t>Measuring Time and Temperature</a:t>
            </a:r>
          </a:p>
          <a:p>
            <a:pPr lvl="1"/>
            <a:r>
              <a:rPr lang="en-US" dirty="0" smtClean="0"/>
              <a:t>Time: measured </a:t>
            </a:r>
            <a:r>
              <a:rPr lang="en-US" smtClean="0"/>
              <a:t>in seconds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Temperature: typically measured in Celsius (C)</a:t>
            </a:r>
          </a:p>
          <a:p>
            <a:pPr lvl="2"/>
            <a:r>
              <a:rPr lang="en-US" dirty="0" smtClean="0"/>
              <a:t>Freezing = 0°C</a:t>
            </a:r>
          </a:p>
          <a:p>
            <a:pPr lvl="2"/>
            <a:r>
              <a:rPr lang="en-US" dirty="0" smtClean="0"/>
              <a:t>Boiling = 100°C</a:t>
            </a:r>
          </a:p>
          <a:p>
            <a:pPr lvl="2"/>
            <a:r>
              <a:rPr lang="en-US" dirty="0" smtClean="0"/>
              <a:t>Human body temperature = 37°C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Sometimes temperature is measured in Kelvin (K)</a:t>
            </a:r>
          </a:p>
          <a:p>
            <a:pPr lvl="2"/>
            <a:r>
              <a:rPr lang="en-US" dirty="0" smtClean="0"/>
              <a:t>Absolute Zero (0 K) = the coldest possible temperature</a:t>
            </a:r>
          </a:p>
          <a:p>
            <a:pPr lvl="2"/>
            <a:r>
              <a:rPr lang="en-US" dirty="0" smtClean="0"/>
              <a:t>To convert Celsius to Kelvin, add 273 to the Celsius reading</a:t>
            </a:r>
          </a:p>
          <a:p>
            <a:pPr lvl="2"/>
            <a:r>
              <a:rPr lang="en-US" dirty="0" smtClean="0"/>
              <a:t>Practice: Convert 27°C to Kelvin.</a:t>
            </a:r>
            <a:endParaRPr lang="en-US" dirty="0"/>
          </a:p>
        </p:txBody>
      </p:sp>
      <p:sp>
        <p:nvSpPr>
          <p:cNvPr id="800" name="SMARTInkShape-955"/>
          <p:cNvSpPr/>
          <p:nvPr>
            <p:custDataLst>
              <p:tags r:id="rId1"/>
            </p:custDataLst>
          </p:nvPr>
        </p:nvSpPr>
        <p:spPr>
          <a:xfrm>
            <a:off x="10251145" y="5187311"/>
            <a:ext cx="226356" cy="451490"/>
          </a:xfrm>
          <a:custGeom>
            <a:avLst/>
            <a:gdLst/>
            <a:ahLst/>
            <a:cxnLst/>
            <a:rect l="0" t="0" r="0" b="0"/>
            <a:pathLst>
              <a:path w="226356" h="451490">
                <a:moveTo>
                  <a:pt x="226355" y="89539"/>
                </a:moveTo>
                <a:lnTo>
                  <a:pt x="226355" y="89539"/>
                </a:lnTo>
                <a:lnTo>
                  <a:pt x="225297" y="46977"/>
                </a:lnTo>
                <a:lnTo>
                  <a:pt x="218751" y="29891"/>
                </a:lnTo>
                <a:lnTo>
                  <a:pt x="213098" y="21401"/>
                </a:lnTo>
                <a:lnTo>
                  <a:pt x="198909" y="10671"/>
                </a:lnTo>
                <a:lnTo>
                  <a:pt x="176242" y="789"/>
                </a:lnTo>
                <a:lnTo>
                  <a:pt x="158575" y="0"/>
                </a:lnTo>
                <a:lnTo>
                  <a:pt x="118456" y="5429"/>
                </a:lnTo>
                <a:lnTo>
                  <a:pt x="101142" y="13704"/>
                </a:lnTo>
                <a:lnTo>
                  <a:pt x="62261" y="52740"/>
                </a:lnTo>
                <a:lnTo>
                  <a:pt x="46532" y="72126"/>
                </a:lnTo>
                <a:lnTo>
                  <a:pt x="27812" y="119064"/>
                </a:lnTo>
                <a:lnTo>
                  <a:pt x="17245" y="156495"/>
                </a:lnTo>
                <a:lnTo>
                  <a:pt x="10233" y="197220"/>
                </a:lnTo>
                <a:lnTo>
                  <a:pt x="5333" y="239978"/>
                </a:lnTo>
                <a:lnTo>
                  <a:pt x="0" y="279458"/>
                </a:lnTo>
                <a:lnTo>
                  <a:pt x="1242" y="317967"/>
                </a:lnTo>
                <a:lnTo>
                  <a:pt x="11143" y="363849"/>
                </a:lnTo>
                <a:lnTo>
                  <a:pt x="17803" y="402428"/>
                </a:lnTo>
                <a:lnTo>
                  <a:pt x="33060" y="433125"/>
                </a:lnTo>
                <a:lnTo>
                  <a:pt x="35855" y="451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" name="SMARTInkShape-Group341"/>
          <p:cNvGrpSpPr/>
          <p:nvPr/>
        </p:nvGrpSpPr>
        <p:grpSpPr>
          <a:xfrm>
            <a:off x="8753475" y="5210175"/>
            <a:ext cx="2228851" cy="1132826"/>
            <a:chOff x="8753475" y="5210175"/>
            <a:chExt cx="2228851" cy="1132826"/>
          </a:xfrm>
        </p:grpSpPr>
        <p:sp>
          <p:nvSpPr>
            <p:cNvPr id="801" name="SMARTInkShape-956"/>
            <p:cNvSpPr/>
            <p:nvPr>
              <p:custDataLst>
                <p:tags r:id="rId52"/>
              </p:custDataLst>
            </p:nvPr>
          </p:nvSpPr>
          <p:spPr>
            <a:xfrm>
              <a:off x="9429750" y="5876925"/>
              <a:ext cx="304801" cy="76201"/>
            </a:xfrm>
            <a:custGeom>
              <a:avLst/>
              <a:gdLst/>
              <a:ahLst/>
              <a:cxnLst/>
              <a:rect l="0" t="0" r="0" b="0"/>
              <a:pathLst>
                <a:path w="304801" h="76201">
                  <a:moveTo>
                    <a:pt x="0" y="76200"/>
                  </a:moveTo>
                  <a:lnTo>
                    <a:pt x="0" y="76200"/>
                  </a:lnTo>
                  <a:lnTo>
                    <a:pt x="13257" y="76200"/>
                  </a:lnTo>
                  <a:lnTo>
                    <a:pt x="60241" y="56902"/>
                  </a:lnTo>
                  <a:lnTo>
                    <a:pt x="100917" y="44401"/>
                  </a:lnTo>
                  <a:lnTo>
                    <a:pt x="143171" y="31741"/>
                  </a:lnTo>
                  <a:lnTo>
                    <a:pt x="178829" y="22223"/>
                  </a:lnTo>
                  <a:lnTo>
                    <a:pt x="216205" y="13757"/>
                  </a:lnTo>
                  <a:lnTo>
                    <a:pt x="261116" y="753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957"/>
            <p:cNvSpPr/>
            <p:nvPr>
              <p:custDataLst>
                <p:tags r:id="rId53"/>
              </p:custDataLst>
            </p:nvPr>
          </p:nvSpPr>
          <p:spPr>
            <a:xfrm>
              <a:off x="9172575" y="5400675"/>
              <a:ext cx="66546" cy="199439"/>
            </a:xfrm>
            <a:custGeom>
              <a:avLst/>
              <a:gdLst/>
              <a:ahLst/>
              <a:cxnLst/>
              <a:rect l="0" t="0" r="0" b="0"/>
              <a:pathLst>
                <a:path w="66546" h="199439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8201" y="23371"/>
                  </a:lnTo>
                  <a:lnTo>
                    <a:pt x="14466" y="68378"/>
                  </a:lnTo>
                  <a:lnTo>
                    <a:pt x="25985" y="114524"/>
                  </a:lnTo>
                  <a:lnTo>
                    <a:pt x="33120" y="152444"/>
                  </a:lnTo>
                  <a:lnTo>
                    <a:pt x="41681" y="170876"/>
                  </a:lnTo>
                  <a:lnTo>
                    <a:pt x="54381" y="190006"/>
                  </a:lnTo>
                  <a:lnTo>
                    <a:pt x="55304" y="193346"/>
                  </a:lnTo>
                  <a:lnTo>
                    <a:pt x="56978" y="195573"/>
                  </a:lnTo>
                  <a:lnTo>
                    <a:pt x="65189" y="199438"/>
                  </a:lnTo>
                  <a:lnTo>
                    <a:pt x="65684" y="198575"/>
                  </a:lnTo>
                  <a:lnTo>
                    <a:pt x="66545" y="181660"/>
                  </a:lnTo>
                  <a:lnTo>
                    <a:pt x="60103" y="143049"/>
                  </a:lnTo>
                  <a:lnTo>
                    <a:pt x="57733" y="97479"/>
                  </a:lnTo>
                  <a:lnTo>
                    <a:pt x="57227" y="51093"/>
                  </a:lnTo>
                  <a:lnTo>
                    <a:pt x="571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958"/>
            <p:cNvSpPr/>
            <p:nvPr>
              <p:custDataLst>
                <p:tags r:id="rId54"/>
              </p:custDataLst>
            </p:nvPr>
          </p:nvSpPr>
          <p:spPr>
            <a:xfrm>
              <a:off x="10772775" y="5981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959"/>
            <p:cNvSpPr/>
            <p:nvPr>
              <p:custDataLst>
                <p:tags r:id="rId55"/>
              </p:custDataLst>
            </p:nvPr>
          </p:nvSpPr>
          <p:spPr>
            <a:xfrm>
              <a:off x="9620250" y="5257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960"/>
            <p:cNvSpPr/>
            <p:nvPr>
              <p:custDataLst>
                <p:tags r:id="rId56"/>
              </p:custDataLst>
            </p:nvPr>
          </p:nvSpPr>
          <p:spPr>
            <a:xfrm>
              <a:off x="9182100" y="5249648"/>
              <a:ext cx="180866" cy="293903"/>
            </a:xfrm>
            <a:custGeom>
              <a:avLst/>
              <a:gdLst/>
              <a:ahLst/>
              <a:cxnLst/>
              <a:rect l="0" t="0" r="0" b="0"/>
              <a:pathLst>
                <a:path w="180866" h="293903">
                  <a:moveTo>
                    <a:pt x="9525" y="74827"/>
                  </a:moveTo>
                  <a:lnTo>
                    <a:pt x="9525" y="74827"/>
                  </a:lnTo>
                  <a:lnTo>
                    <a:pt x="9525" y="117389"/>
                  </a:lnTo>
                  <a:lnTo>
                    <a:pt x="9525" y="160861"/>
                  </a:lnTo>
                  <a:lnTo>
                    <a:pt x="8467" y="181928"/>
                  </a:lnTo>
                  <a:lnTo>
                    <a:pt x="588" y="227177"/>
                  </a:lnTo>
                  <a:lnTo>
                    <a:pt x="1" y="265147"/>
                  </a:lnTo>
                  <a:lnTo>
                    <a:pt x="0" y="220269"/>
                  </a:lnTo>
                  <a:lnTo>
                    <a:pt x="0" y="176391"/>
                  </a:lnTo>
                  <a:lnTo>
                    <a:pt x="1059" y="157367"/>
                  </a:lnTo>
                  <a:lnTo>
                    <a:pt x="8643" y="119276"/>
                  </a:lnTo>
                  <a:lnTo>
                    <a:pt x="9491" y="73533"/>
                  </a:lnTo>
                  <a:lnTo>
                    <a:pt x="12333" y="66138"/>
                  </a:lnTo>
                  <a:lnTo>
                    <a:pt x="16064" y="59324"/>
                  </a:lnTo>
                  <a:lnTo>
                    <a:pt x="19224" y="49537"/>
                  </a:lnTo>
                  <a:lnTo>
                    <a:pt x="25334" y="39935"/>
                  </a:lnTo>
                  <a:lnTo>
                    <a:pt x="28673" y="30387"/>
                  </a:lnTo>
                  <a:lnTo>
                    <a:pt x="41706" y="14504"/>
                  </a:lnTo>
                  <a:lnTo>
                    <a:pt x="47816" y="10975"/>
                  </a:lnTo>
                  <a:lnTo>
                    <a:pt x="63525" y="7465"/>
                  </a:lnTo>
                  <a:lnTo>
                    <a:pt x="74091" y="1716"/>
                  </a:lnTo>
                  <a:lnTo>
                    <a:pt x="84434" y="0"/>
                  </a:lnTo>
                  <a:lnTo>
                    <a:pt x="93266" y="2059"/>
                  </a:lnTo>
                  <a:lnTo>
                    <a:pt x="100718" y="5444"/>
                  </a:lnTo>
                  <a:lnTo>
                    <a:pt x="132022" y="13103"/>
                  </a:lnTo>
                  <a:lnTo>
                    <a:pt x="151807" y="27436"/>
                  </a:lnTo>
                  <a:lnTo>
                    <a:pt x="158486" y="34714"/>
                  </a:lnTo>
                  <a:lnTo>
                    <a:pt x="176719" y="67800"/>
                  </a:lnTo>
                  <a:lnTo>
                    <a:pt x="179714" y="82152"/>
                  </a:lnTo>
                  <a:lnTo>
                    <a:pt x="180865" y="126074"/>
                  </a:lnTo>
                  <a:lnTo>
                    <a:pt x="179907" y="173374"/>
                  </a:lnTo>
                  <a:lnTo>
                    <a:pt x="172332" y="220970"/>
                  </a:lnTo>
                  <a:lnTo>
                    <a:pt x="171528" y="266477"/>
                  </a:lnTo>
                  <a:lnTo>
                    <a:pt x="171450" y="29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961"/>
            <p:cNvSpPr/>
            <p:nvPr>
              <p:custDataLst>
                <p:tags r:id="rId57"/>
              </p:custDataLst>
            </p:nvPr>
          </p:nvSpPr>
          <p:spPr>
            <a:xfrm>
              <a:off x="9572625" y="5438775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0" y="0"/>
                  </a:moveTo>
                  <a:lnTo>
                    <a:pt x="0" y="0"/>
                  </a:lnTo>
                  <a:lnTo>
                    <a:pt x="1059" y="40098"/>
                  </a:lnTo>
                  <a:lnTo>
                    <a:pt x="10361" y="79417"/>
                  </a:lnTo>
                  <a:lnTo>
                    <a:pt x="17334" y="122579"/>
                  </a:lnTo>
                  <a:lnTo>
                    <a:pt x="26364" y="168463"/>
                  </a:lnTo>
                  <a:lnTo>
                    <a:pt x="285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962"/>
            <p:cNvSpPr/>
            <p:nvPr>
              <p:custDataLst>
                <p:tags r:id="rId58"/>
              </p:custDataLst>
            </p:nvPr>
          </p:nvSpPr>
          <p:spPr>
            <a:xfrm>
              <a:off x="9715500" y="5229225"/>
              <a:ext cx="85726" cy="466726"/>
            </a:xfrm>
            <a:custGeom>
              <a:avLst/>
              <a:gdLst/>
              <a:ahLst/>
              <a:cxnLst/>
              <a:rect l="0" t="0" r="0" b="0"/>
              <a:pathLst>
                <a:path w="85726" h="4667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7540" y="22120"/>
                  </a:lnTo>
                  <a:lnTo>
                    <a:pt x="15810" y="59867"/>
                  </a:lnTo>
                  <a:lnTo>
                    <a:pt x="18411" y="103117"/>
                  </a:lnTo>
                  <a:lnTo>
                    <a:pt x="21682" y="138503"/>
                  </a:lnTo>
                  <a:lnTo>
                    <a:pt x="29355" y="179681"/>
                  </a:lnTo>
                  <a:lnTo>
                    <a:pt x="38331" y="221514"/>
                  </a:lnTo>
                  <a:lnTo>
                    <a:pt x="47693" y="267422"/>
                  </a:lnTo>
                  <a:lnTo>
                    <a:pt x="54348" y="311717"/>
                  </a:lnTo>
                  <a:lnTo>
                    <a:pt x="59142" y="351652"/>
                  </a:lnTo>
                  <a:lnTo>
                    <a:pt x="70244" y="398016"/>
                  </a:lnTo>
                  <a:lnTo>
                    <a:pt x="80733" y="443764"/>
                  </a:lnTo>
                  <a:lnTo>
                    <a:pt x="85725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963"/>
            <p:cNvSpPr/>
            <p:nvPr>
              <p:custDataLst>
                <p:tags r:id="rId59"/>
              </p:custDataLst>
            </p:nvPr>
          </p:nvSpPr>
          <p:spPr>
            <a:xfrm>
              <a:off x="9191625" y="5210175"/>
              <a:ext cx="114301" cy="180976"/>
            </a:xfrm>
            <a:custGeom>
              <a:avLst/>
              <a:gdLst/>
              <a:ahLst/>
              <a:cxnLst/>
              <a:rect l="0" t="0" r="0" b="0"/>
              <a:pathLst>
                <a:path w="114301" h="180976">
                  <a:moveTo>
                    <a:pt x="114300" y="0"/>
                  </a:moveTo>
                  <a:lnTo>
                    <a:pt x="114300" y="0"/>
                  </a:lnTo>
                  <a:lnTo>
                    <a:pt x="87061" y="0"/>
                  </a:lnTo>
                  <a:lnTo>
                    <a:pt x="77642" y="8201"/>
                  </a:lnTo>
                  <a:lnTo>
                    <a:pt x="71571" y="9133"/>
                  </a:lnTo>
                  <a:lnTo>
                    <a:pt x="69938" y="10321"/>
                  </a:lnTo>
                  <a:lnTo>
                    <a:pt x="68850" y="12173"/>
                  </a:lnTo>
                  <a:lnTo>
                    <a:pt x="68125" y="14465"/>
                  </a:lnTo>
                  <a:lnTo>
                    <a:pt x="58601" y="26848"/>
                  </a:lnTo>
                  <a:lnTo>
                    <a:pt x="56379" y="35838"/>
                  </a:lnTo>
                  <a:lnTo>
                    <a:pt x="41987" y="55114"/>
                  </a:lnTo>
                  <a:lnTo>
                    <a:pt x="36046" y="74230"/>
                  </a:lnTo>
                  <a:lnTo>
                    <a:pt x="33555" y="78062"/>
                  </a:lnTo>
                  <a:lnTo>
                    <a:pt x="21262" y="116711"/>
                  </a:lnTo>
                  <a:lnTo>
                    <a:pt x="13473" y="130066"/>
                  </a:lnTo>
                  <a:lnTo>
                    <a:pt x="7482" y="150184"/>
                  </a:lnTo>
                  <a:lnTo>
                    <a:pt x="3326" y="157766"/>
                  </a:lnTo>
                  <a:lnTo>
                    <a:pt x="657" y="17125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964"/>
            <p:cNvSpPr/>
            <p:nvPr>
              <p:custDataLst>
                <p:tags r:id="rId60"/>
              </p:custDataLst>
            </p:nvPr>
          </p:nvSpPr>
          <p:spPr>
            <a:xfrm>
              <a:off x="9744075" y="5793129"/>
              <a:ext cx="314326" cy="307504"/>
            </a:xfrm>
            <a:custGeom>
              <a:avLst/>
              <a:gdLst/>
              <a:ahLst/>
              <a:cxnLst/>
              <a:rect l="0" t="0" r="0" b="0"/>
              <a:pathLst>
                <a:path w="314326" h="307504">
                  <a:moveTo>
                    <a:pt x="0" y="217146"/>
                  </a:moveTo>
                  <a:lnTo>
                    <a:pt x="0" y="217146"/>
                  </a:lnTo>
                  <a:lnTo>
                    <a:pt x="5057" y="217146"/>
                  </a:lnTo>
                  <a:lnTo>
                    <a:pt x="10361" y="214324"/>
                  </a:lnTo>
                  <a:lnTo>
                    <a:pt x="13257" y="212090"/>
                  </a:lnTo>
                  <a:lnTo>
                    <a:pt x="59846" y="200278"/>
                  </a:lnTo>
                  <a:lnTo>
                    <a:pt x="104747" y="178988"/>
                  </a:lnTo>
                  <a:lnTo>
                    <a:pt x="149222" y="156818"/>
                  </a:lnTo>
                  <a:lnTo>
                    <a:pt x="180975" y="138124"/>
                  </a:lnTo>
                  <a:lnTo>
                    <a:pt x="201318" y="120045"/>
                  </a:lnTo>
                  <a:lnTo>
                    <a:pt x="205891" y="110137"/>
                  </a:lnTo>
                  <a:lnTo>
                    <a:pt x="209455" y="64100"/>
                  </a:lnTo>
                  <a:lnTo>
                    <a:pt x="208449" y="51758"/>
                  </a:lnTo>
                  <a:lnTo>
                    <a:pt x="201933" y="33970"/>
                  </a:lnTo>
                  <a:lnTo>
                    <a:pt x="196287" y="25315"/>
                  </a:lnTo>
                  <a:lnTo>
                    <a:pt x="176434" y="11135"/>
                  </a:lnTo>
                  <a:lnTo>
                    <a:pt x="158345" y="2412"/>
                  </a:lnTo>
                  <a:lnTo>
                    <a:pt x="145870" y="0"/>
                  </a:lnTo>
                  <a:lnTo>
                    <a:pt x="133271" y="1751"/>
                  </a:lnTo>
                  <a:lnTo>
                    <a:pt x="107934" y="11498"/>
                  </a:lnTo>
                  <a:lnTo>
                    <a:pt x="88895" y="25568"/>
                  </a:lnTo>
                  <a:lnTo>
                    <a:pt x="64557" y="56890"/>
                  </a:lnTo>
                  <a:lnTo>
                    <a:pt x="45008" y="103066"/>
                  </a:lnTo>
                  <a:lnTo>
                    <a:pt x="46010" y="148594"/>
                  </a:lnTo>
                  <a:lnTo>
                    <a:pt x="50129" y="195530"/>
                  </a:lnTo>
                  <a:lnTo>
                    <a:pt x="60821" y="235689"/>
                  </a:lnTo>
                  <a:lnTo>
                    <a:pt x="80109" y="264621"/>
                  </a:lnTo>
                  <a:lnTo>
                    <a:pt x="105933" y="288245"/>
                  </a:lnTo>
                  <a:lnTo>
                    <a:pt x="124340" y="296371"/>
                  </a:lnTo>
                  <a:lnTo>
                    <a:pt x="171518" y="307503"/>
                  </a:lnTo>
                  <a:lnTo>
                    <a:pt x="219084" y="298633"/>
                  </a:lnTo>
                  <a:lnTo>
                    <a:pt x="256118" y="285728"/>
                  </a:lnTo>
                  <a:lnTo>
                    <a:pt x="302509" y="247252"/>
                  </a:lnTo>
                  <a:lnTo>
                    <a:pt x="314325" y="23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965"/>
            <p:cNvSpPr/>
            <p:nvPr>
              <p:custDataLst>
                <p:tags r:id="rId61"/>
              </p:custDataLst>
            </p:nvPr>
          </p:nvSpPr>
          <p:spPr>
            <a:xfrm>
              <a:off x="9029700" y="5324475"/>
              <a:ext cx="95251" cy="295276"/>
            </a:xfrm>
            <a:custGeom>
              <a:avLst/>
              <a:gdLst/>
              <a:ahLst/>
              <a:cxnLst/>
              <a:rect l="0" t="0" r="0" b="0"/>
              <a:pathLst>
                <a:path w="95251" h="2952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6476" y="48069"/>
                  </a:lnTo>
                  <a:lnTo>
                    <a:pt x="26315" y="93584"/>
                  </a:lnTo>
                  <a:lnTo>
                    <a:pt x="38281" y="135843"/>
                  </a:lnTo>
                  <a:lnTo>
                    <a:pt x="45779" y="179586"/>
                  </a:lnTo>
                  <a:lnTo>
                    <a:pt x="60353" y="218801"/>
                  </a:lnTo>
                  <a:lnTo>
                    <a:pt x="70899" y="261607"/>
                  </a:lnTo>
                  <a:lnTo>
                    <a:pt x="82757" y="286430"/>
                  </a:lnTo>
                  <a:lnTo>
                    <a:pt x="952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966"/>
            <p:cNvSpPr/>
            <p:nvPr>
              <p:custDataLst>
                <p:tags r:id="rId62"/>
              </p:custDataLst>
            </p:nvPr>
          </p:nvSpPr>
          <p:spPr>
            <a:xfrm>
              <a:off x="10468370" y="5736102"/>
              <a:ext cx="235015" cy="606899"/>
            </a:xfrm>
            <a:custGeom>
              <a:avLst/>
              <a:gdLst/>
              <a:ahLst/>
              <a:cxnLst/>
              <a:rect l="0" t="0" r="0" b="0"/>
              <a:pathLst>
                <a:path w="235015" h="606899">
                  <a:moveTo>
                    <a:pt x="85330" y="217023"/>
                  </a:moveTo>
                  <a:lnTo>
                    <a:pt x="85330" y="217023"/>
                  </a:lnTo>
                  <a:lnTo>
                    <a:pt x="86388" y="241932"/>
                  </a:lnTo>
                  <a:lnTo>
                    <a:pt x="98587" y="289526"/>
                  </a:lnTo>
                  <a:lnTo>
                    <a:pt x="102664" y="325759"/>
                  </a:lnTo>
                  <a:lnTo>
                    <a:pt x="108930" y="363306"/>
                  </a:lnTo>
                  <a:lnTo>
                    <a:pt x="117488" y="401242"/>
                  </a:lnTo>
                  <a:lnTo>
                    <a:pt x="126725" y="444350"/>
                  </a:lnTo>
                  <a:lnTo>
                    <a:pt x="136166" y="480524"/>
                  </a:lnTo>
                  <a:lnTo>
                    <a:pt x="142292" y="526679"/>
                  </a:lnTo>
                  <a:lnTo>
                    <a:pt x="150517" y="570298"/>
                  </a:lnTo>
                  <a:lnTo>
                    <a:pt x="151993" y="606898"/>
                  </a:lnTo>
                  <a:lnTo>
                    <a:pt x="152002" y="602299"/>
                  </a:lnTo>
                  <a:lnTo>
                    <a:pt x="135758" y="558175"/>
                  </a:lnTo>
                  <a:lnTo>
                    <a:pt x="120534" y="515833"/>
                  </a:lnTo>
                  <a:lnTo>
                    <a:pt x="106344" y="472424"/>
                  </a:lnTo>
                  <a:lnTo>
                    <a:pt x="97844" y="440601"/>
                  </a:lnTo>
                  <a:lnTo>
                    <a:pt x="87011" y="405291"/>
                  </a:lnTo>
                  <a:lnTo>
                    <a:pt x="75141" y="368431"/>
                  </a:lnTo>
                  <a:lnTo>
                    <a:pt x="63869" y="331940"/>
                  </a:lnTo>
                  <a:lnTo>
                    <a:pt x="55330" y="298083"/>
                  </a:lnTo>
                  <a:lnTo>
                    <a:pt x="48008" y="265398"/>
                  </a:lnTo>
                  <a:lnTo>
                    <a:pt x="40168" y="233231"/>
                  </a:lnTo>
                  <a:lnTo>
                    <a:pt x="24912" y="186430"/>
                  </a:lnTo>
                  <a:lnTo>
                    <a:pt x="13218" y="146340"/>
                  </a:lnTo>
                  <a:lnTo>
                    <a:pt x="2607" y="103813"/>
                  </a:lnTo>
                  <a:lnTo>
                    <a:pt x="0" y="62846"/>
                  </a:lnTo>
                  <a:lnTo>
                    <a:pt x="780" y="42812"/>
                  </a:lnTo>
                  <a:lnTo>
                    <a:pt x="7244" y="24529"/>
                  </a:lnTo>
                  <a:lnTo>
                    <a:pt x="12877" y="15759"/>
                  </a:lnTo>
                  <a:lnTo>
                    <a:pt x="27057" y="4872"/>
                  </a:lnTo>
                  <a:lnTo>
                    <a:pt x="44663" y="0"/>
                  </a:lnTo>
                  <a:lnTo>
                    <a:pt x="57025" y="1682"/>
                  </a:lnTo>
                  <a:lnTo>
                    <a:pt x="96145" y="15373"/>
                  </a:lnTo>
                  <a:lnTo>
                    <a:pt x="142650" y="43020"/>
                  </a:lnTo>
                  <a:lnTo>
                    <a:pt x="187305" y="84592"/>
                  </a:lnTo>
                  <a:lnTo>
                    <a:pt x="220427" y="131419"/>
                  </a:lnTo>
                  <a:lnTo>
                    <a:pt x="232133" y="159909"/>
                  </a:lnTo>
                  <a:lnTo>
                    <a:pt x="235014" y="188458"/>
                  </a:lnTo>
                  <a:lnTo>
                    <a:pt x="231937" y="207503"/>
                  </a:lnTo>
                  <a:lnTo>
                    <a:pt x="224219" y="223728"/>
                  </a:lnTo>
                  <a:lnTo>
                    <a:pt x="183522" y="270833"/>
                  </a:lnTo>
                  <a:lnTo>
                    <a:pt x="159579" y="284943"/>
                  </a:lnTo>
                  <a:lnTo>
                    <a:pt x="124103" y="291587"/>
                  </a:lnTo>
                  <a:lnTo>
                    <a:pt x="102345" y="291680"/>
                  </a:lnTo>
                  <a:lnTo>
                    <a:pt x="69605" y="279902"/>
                  </a:lnTo>
                  <a:lnTo>
                    <a:pt x="62466" y="273895"/>
                  </a:lnTo>
                  <a:lnTo>
                    <a:pt x="47230" y="25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967"/>
            <p:cNvSpPr/>
            <p:nvPr>
              <p:custDataLst>
                <p:tags r:id="rId63"/>
              </p:custDataLst>
            </p:nvPr>
          </p:nvSpPr>
          <p:spPr>
            <a:xfrm>
              <a:off x="10144125" y="5355777"/>
              <a:ext cx="502338" cy="320397"/>
            </a:xfrm>
            <a:custGeom>
              <a:avLst/>
              <a:gdLst/>
              <a:ahLst/>
              <a:cxnLst/>
              <a:rect l="0" t="0" r="0" b="0"/>
              <a:pathLst>
                <a:path w="502338" h="320397">
                  <a:moveTo>
                    <a:pt x="0" y="54423"/>
                  </a:moveTo>
                  <a:lnTo>
                    <a:pt x="0" y="54423"/>
                  </a:lnTo>
                  <a:lnTo>
                    <a:pt x="22391" y="54423"/>
                  </a:lnTo>
                  <a:lnTo>
                    <a:pt x="69752" y="45486"/>
                  </a:lnTo>
                  <a:lnTo>
                    <a:pt x="116557" y="44950"/>
                  </a:lnTo>
                  <a:lnTo>
                    <a:pt x="161164" y="45963"/>
                  </a:lnTo>
                  <a:lnTo>
                    <a:pt x="202855" y="54599"/>
                  </a:lnTo>
                  <a:lnTo>
                    <a:pt x="221089" y="61766"/>
                  </a:lnTo>
                  <a:lnTo>
                    <a:pt x="250656" y="86213"/>
                  </a:lnTo>
                  <a:lnTo>
                    <a:pt x="251771" y="90432"/>
                  </a:lnTo>
                  <a:lnTo>
                    <a:pt x="247093" y="124647"/>
                  </a:lnTo>
                  <a:lnTo>
                    <a:pt x="237993" y="168952"/>
                  </a:lnTo>
                  <a:lnTo>
                    <a:pt x="224989" y="208317"/>
                  </a:lnTo>
                  <a:lnTo>
                    <a:pt x="220827" y="235841"/>
                  </a:lnTo>
                  <a:lnTo>
                    <a:pt x="224650" y="259048"/>
                  </a:lnTo>
                  <a:lnTo>
                    <a:pt x="236482" y="285852"/>
                  </a:lnTo>
                  <a:lnTo>
                    <a:pt x="252219" y="304088"/>
                  </a:lnTo>
                  <a:lnTo>
                    <a:pt x="264145" y="312846"/>
                  </a:lnTo>
                  <a:lnTo>
                    <a:pt x="276501" y="317444"/>
                  </a:lnTo>
                  <a:lnTo>
                    <a:pt x="301679" y="320396"/>
                  </a:lnTo>
                  <a:lnTo>
                    <a:pt x="325749" y="315850"/>
                  </a:lnTo>
                  <a:lnTo>
                    <a:pt x="371725" y="291435"/>
                  </a:lnTo>
                  <a:lnTo>
                    <a:pt x="419134" y="258535"/>
                  </a:lnTo>
                  <a:lnTo>
                    <a:pt x="454385" y="217469"/>
                  </a:lnTo>
                  <a:lnTo>
                    <a:pt x="482043" y="173413"/>
                  </a:lnTo>
                  <a:lnTo>
                    <a:pt x="496429" y="136482"/>
                  </a:lnTo>
                  <a:lnTo>
                    <a:pt x="502337" y="98726"/>
                  </a:lnTo>
                  <a:lnTo>
                    <a:pt x="499032" y="65786"/>
                  </a:lnTo>
                  <a:lnTo>
                    <a:pt x="491314" y="48537"/>
                  </a:lnTo>
                  <a:lnTo>
                    <a:pt x="474169" y="20217"/>
                  </a:lnTo>
                  <a:lnTo>
                    <a:pt x="458746" y="9940"/>
                  </a:lnTo>
                  <a:lnTo>
                    <a:pt x="429083" y="1025"/>
                  </a:lnTo>
                  <a:lnTo>
                    <a:pt x="409778" y="0"/>
                  </a:lnTo>
                  <a:lnTo>
                    <a:pt x="368692" y="7964"/>
                  </a:lnTo>
                  <a:lnTo>
                    <a:pt x="335373" y="19491"/>
                  </a:lnTo>
                  <a:lnTo>
                    <a:pt x="293617" y="41944"/>
                  </a:lnTo>
                  <a:lnTo>
                    <a:pt x="255191" y="76946"/>
                  </a:lnTo>
                  <a:lnTo>
                    <a:pt x="243653" y="94728"/>
                  </a:lnTo>
                  <a:lnTo>
                    <a:pt x="238125" y="111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968"/>
            <p:cNvSpPr/>
            <p:nvPr>
              <p:custDataLst>
                <p:tags r:id="rId64"/>
              </p:custDataLst>
            </p:nvPr>
          </p:nvSpPr>
          <p:spPr>
            <a:xfrm>
              <a:off x="9277350" y="5286375"/>
              <a:ext cx="180976" cy="295276"/>
            </a:xfrm>
            <a:custGeom>
              <a:avLst/>
              <a:gdLst/>
              <a:ahLst/>
              <a:cxnLst/>
              <a:rect l="0" t="0" r="0" b="0"/>
              <a:pathLst>
                <a:path w="180976" h="295276">
                  <a:moveTo>
                    <a:pt x="0" y="0"/>
                  </a:moveTo>
                  <a:lnTo>
                    <a:pt x="0" y="0"/>
                  </a:lnTo>
                  <a:lnTo>
                    <a:pt x="27627" y="1058"/>
                  </a:lnTo>
                  <a:lnTo>
                    <a:pt x="49108" y="8663"/>
                  </a:lnTo>
                  <a:lnTo>
                    <a:pt x="69348" y="24909"/>
                  </a:lnTo>
                  <a:lnTo>
                    <a:pt x="101534" y="67446"/>
                  </a:lnTo>
                  <a:lnTo>
                    <a:pt x="124870" y="112532"/>
                  </a:lnTo>
                  <a:lnTo>
                    <a:pt x="134497" y="159380"/>
                  </a:lnTo>
                  <a:lnTo>
                    <a:pt x="146276" y="204579"/>
                  </a:lnTo>
                  <a:lnTo>
                    <a:pt x="159133" y="248981"/>
                  </a:lnTo>
                  <a:lnTo>
                    <a:pt x="162616" y="280242"/>
                  </a:lnTo>
                  <a:lnTo>
                    <a:pt x="166818" y="287888"/>
                  </a:lnTo>
                  <a:lnTo>
                    <a:pt x="169421" y="290350"/>
                  </a:lnTo>
                  <a:lnTo>
                    <a:pt x="18097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969"/>
            <p:cNvSpPr/>
            <p:nvPr>
              <p:custDataLst>
                <p:tags r:id="rId65"/>
              </p:custDataLst>
            </p:nvPr>
          </p:nvSpPr>
          <p:spPr>
            <a:xfrm>
              <a:off x="10058411" y="5812854"/>
              <a:ext cx="380990" cy="282963"/>
            </a:xfrm>
            <a:custGeom>
              <a:avLst/>
              <a:gdLst/>
              <a:ahLst/>
              <a:cxnLst/>
              <a:rect l="0" t="0" r="0" b="0"/>
              <a:pathLst>
                <a:path w="380990" h="282963">
                  <a:moveTo>
                    <a:pt x="9514" y="73596"/>
                  </a:moveTo>
                  <a:lnTo>
                    <a:pt x="9514" y="73596"/>
                  </a:lnTo>
                  <a:lnTo>
                    <a:pt x="1312" y="73596"/>
                  </a:lnTo>
                  <a:lnTo>
                    <a:pt x="871" y="74654"/>
                  </a:lnTo>
                  <a:lnTo>
                    <a:pt x="0" y="118653"/>
                  </a:lnTo>
                  <a:lnTo>
                    <a:pt x="7530" y="160236"/>
                  </a:lnTo>
                  <a:lnTo>
                    <a:pt x="15799" y="207066"/>
                  </a:lnTo>
                  <a:lnTo>
                    <a:pt x="23669" y="249531"/>
                  </a:lnTo>
                  <a:lnTo>
                    <a:pt x="37570" y="281052"/>
                  </a:lnTo>
                  <a:lnTo>
                    <a:pt x="38802" y="281749"/>
                  </a:lnTo>
                  <a:lnTo>
                    <a:pt x="46244" y="282962"/>
                  </a:lnTo>
                  <a:lnTo>
                    <a:pt x="40797" y="275505"/>
                  </a:lnTo>
                  <a:lnTo>
                    <a:pt x="38891" y="265830"/>
                  </a:lnTo>
                  <a:lnTo>
                    <a:pt x="35314" y="220082"/>
                  </a:lnTo>
                  <a:lnTo>
                    <a:pt x="24841" y="174028"/>
                  </a:lnTo>
                  <a:lnTo>
                    <a:pt x="15702" y="136750"/>
                  </a:lnTo>
                  <a:lnTo>
                    <a:pt x="11348" y="98893"/>
                  </a:lnTo>
                  <a:lnTo>
                    <a:pt x="15114" y="70979"/>
                  </a:lnTo>
                  <a:lnTo>
                    <a:pt x="25868" y="43641"/>
                  </a:lnTo>
                  <a:lnTo>
                    <a:pt x="31952" y="34530"/>
                  </a:lnTo>
                  <a:lnTo>
                    <a:pt x="46384" y="23451"/>
                  </a:lnTo>
                  <a:lnTo>
                    <a:pt x="52086" y="22174"/>
                  </a:lnTo>
                  <a:lnTo>
                    <a:pt x="64066" y="23578"/>
                  </a:lnTo>
                  <a:lnTo>
                    <a:pt x="90061" y="34160"/>
                  </a:lnTo>
                  <a:lnTo>
                    <a:pt x="106696" y="44075"/>
                  </a:lnTo>
                  <a:lnTo>
                    <a:pt x="119028" y="58359"/>
                  </a:lnTo>
                  <a:lnTo>
                    <a:pt x="149983" y="101670"/>
                  </a:lnTo>
                  <a:lnTo>
                    <a:pt x="171228" y="147766"/>
                  </a:lnTo>
                  <a:lnTo>
                    <a:pt x="189825" y="194510"/>
                  </a:lnTo>
                  <a:lnTo>
                    <a:pt x="190357" y="196846"/>
                  </a:lnTo>
                  <a:lnTo>
                    <a:pt x="190477" y="157598"/>
                  </a:lnTo>
                  <a:lnTo>
                    <a:pt x="198027" y="111469"/>
                  </a:lnTo>
                  <a:lnTo>
                    <a:pt x="207356" y="64042"/>
                  </a:lnTo>
                  <a:lnTo>
                    <a:pt x="217241" y="36546"/>
                  </a:lnTo>
                  <a:lnTo>
                    <a:pt x="240005" y="6184"/>
                  </a:lnTo>
                  <a:lnTo>
                    <a:pt x="249890" y="1302"/>
                  </a:lnTo>
                  <a:lnTo>
                    <a:pt x="255490" y="0"/>
                  </a:lnTo>
                  <a:lnTo>
                    <a:pt x="267356" y="1376"/>
                  </a:lnTo>
                  <a:lnTo>
                    <a:pt x="273484" y="3224"/>
                  </a:lnTo>
                  <a:lnTo>
                    <a:pt x="283114" y="10922"/>
                  </a:lnTo>
                  <a:lnTo>
                    <a:pt x="307814" y="47861"/>
                  </a:lnTo>
                  <a:lnTo>
                    <a:pt x="323182" y="91012"/>
                  </a:lnTo>
                  <a:lnTo>
                    <a:pt x="336409" y="135479"/>
                  </a:lnTo>
                  <a:lnTo>
                    <a:pt x="349213" y="176366"/>
                  </a:lnTo>
                  <a:lnTo>
                    <a:pt x="368286" y="219191"/>
                  </a:lnTo>
                  <a:lnTo>
                    <a:pt x="380989" y="245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970"/>
            <p:cNvSpPr/>
            <p:nvPr>
              <p:custDataLst>
                <p:tags r:id="rId66"/>
              </p:custDataLst>
            </p:nvPr>
          </p:nvSpPr>
          <p:spPr>
            <a:xfrm>
              <a:off x="9563100" y="5772150"/>
              <a:ext cx="200026" cy="407514"/>
            </a:xfrm>
            <a:custGeom>
              <a:avLst/>
              <a:gdLst/>
              <a:ahLst/>
              <a:cxnLst/>
              <a:rect l="0" t="0" r="0" b="0"/>
              <a:pathLst>
                <a:path w="200026" h="407514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643" y="57751"/>
                  </a:lnTo>
                  <a:lnTo>
                    <a:pt x="9409" y="96793"/>
                  </a:lnTo>
                  <a:lnTo>
                    <a:pt x="9503" y="141259"/>
                  </a:lnTo>
                  <a:lnTo>
                    <a:pt x="9518" y="178262"/>
                  </a:lnTo>
                  <a:lnTo>
                    <a:pt x="9523" y="216037"/>
                  </a:lnTo>
                  <a:lnTo>
                    <a:pt x="9524" y="252981"/>
                  </a:lnTo>
                  <a:lnTo>
                    <a:pt x="9525" y="294446"/>
                  </a:lnTo>
                  <a:lnTo>
                    <a:pt x="12347" y="323605"/>
                  </a:lnTo>
                  <a:lnTo>
                    <a:pt x="18188" y="341733"/>
                  </a:lnTo>
                  <a:lnTo>
                    <a:pt x="50223" y="382736"/>
                  </a:lnTo>
                  <a:lnTo>
                    <a:pt x="68757" y="399138"/>
                  </a:lnTo>
                  <a:lnTo>
                    <a:pt x="80301" y="404937"/>
                  </a:lnTo>
                  <a:lnTo>
                    <a:pt x="92486" y="407513"/>
                  </a:lnTo>
                  <a:lnTo>
                    <a:pt x="116304" y="403908"/>
                  </a:lnTo>
                  <a:lnTo>
                    <a:pt x="138412" y="396137"/>
                  </a:lnTo>
                  <a:lnTo>
                    <a:pt x="183016" y="365964"/>
                  </a:lnTo>
                  <a:lnTo>
                    <a:pt x="2000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971"/>
            <p:cNvSpPr/>
            <p:nvPr>
              <p:custDataLst>
                <p:tags r:id="rId67"/>
              </p:custDataLst>
            </p:nvPr>
          </p:nvSpPr>
          <p:spPr>
            <a:xfrm>
              <a:off x="9591675" y="5438775"/>
              <a:ext cx="419101" cy="19051"/>
            </a:xfrm>
            <a:custGeom>
              <a:avLst/>
              <a:gdLst/>
              <a:ahLst/>
              <a:cxnLst/>
              <a:rect l="0" t="0" r="0" b="0"/>
              <a:pathLst>
                <a:path w="41910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8" y="16228"/>
                  </a:lnTo>
                  <a:lnTo>
                    <a:pt x="22391" y="13994"/>
                  </a:lnTo>
                  <a:lnTo>
                    <a:pt x="41912" y="10849"/>
                  </a:lnTo>
                  <a:lnTo>
                    <a:pt x="83499" y="9787"/>
                  </a:lnTo>
                  <a:lnTo>
                    <a:pt x="126208" y="6755"/>
                  </a:lnTo>
                  <a:lnTo>
                    <a:pt x="162630" y="2001"/>
                  </a:lnTo>
                  <a:lnTo>
                    <a:pt x="200234" y="593"/>
                  </a:lnTo>
                  <a:lnTo>
                    <a:pt x="238187" y="176"/>
                  </a:lnTo>
                  <a:lnTo>
                    <a:pt x="276245" y="52"/>
                  </a:lnTo>
                  <a:lnTo>
                    <a:pt x="314331" y="16"/>
                  </a:lnTo>
                  <a:lnTo>
                    <a:pt x="360069" y="3"/>
                  </a:lnTo>
                  <a:lnTo>
                    <a:pt x="405679" y="1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972"/>
            <p:cNvSpPr/>
            <p:nvPr>
              <p:custDataLst>
                <p:tags r:id="rId68"/>
              </p:custDataLst>
            </p:nvPr>
          </p:nvSpPr>
          <p:spPr>
            <a:xfrm>
              <a:off x="8753475" y="5353050"/>
              <a:ext cx="257176" cy="284610"/>
            </a:xfrm>
            <a:custGeom>
              <a:avLst/>
              <a:gdLst/>
              <a:ahLst/>
              <a:cxnLst/>
              <a:rect l="0" t="0" r="0" b="0"/>
              <a:pathLst>
                <a:path w="257176" h="284610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9834" y="38595"/>
                  </a:lnTo>
                  <a:lnTo>
                    <a:pt x="24690" y="52079"/>
                  </a:lnTo>
                  <a:lnTo>
                    <a:pt x="30629" y="89427"/>
                  </a:lnTo>
                  <a:lnTo>
                    <a:pt x="38708" y="124922"/>
                  </a:lnTo>
                  <a:lnTo>
                    <a:pt x="50921" y="169786"/>
                  </a:lnTo>
                  <a:lnTo>
                    <a:pt x="71128" y="214709"/>
                  </a:lnTo>
                  <a:lnTo>
                    <a:pt x="101516" y="259688"/>
                  </a:lnTo>
                  <a:lnTo>
                    <a:pt x="112499" y="272756"/>
                  </a:lnTo>
                  <a:lnTo>
                    <a:pt x="124436" y="279975"/>
                  </a:lnTo>
                  <a:lnTo>
                    <a:pt x="149346" y="284609"/>
                  </a:lnTo>
                  <a:lnTo>
                    <a:pt x="173368" y="280356"/>
                  </a:lnTo>
                  <a:lnTo>
                    <a:pt x="185708" y="272417"/>
                  </a:lnTo>
                  <a:lnTo>
                    <a:pt x="207310" y="245016"/>
                  </a:lnTo>
                  <a:lnTo>
                    <a:pt x="225413" y="206913"/>
                  </a:lnTo>
                  <a:lnTo>
                    <a:pt x="241179" y="165612"/>
                  </a:lnTo>
                  <a:lnTo>
                    <a:pt x="253702" y="118359"/>
                  </a:lnTo>
                  <a:lnTo>
                    <a:pt x="2571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973"/>
            <p:cNvSpPr/>
            <p:nvPr>
              <p:custDataLst>
                <p:tags r:id="rId69"/>
              </p:custDataLst>
            </p:nvPr>
          </p:nvSpPr>
          <p:spPr>
            <a:xfrm>
              <a:off x="10725150" y="5258147"/>
              <a:ext cx="257176" cy="341942"/>
            </a:xfrm>
            <a:custGeom>
              <a:avLst/>
              <a:gdLst/>
              <a:ahLst/>
              <a:cxnLst/>
              <a:rect l="0" t="0" r="0" b="0"/>
              <a:pathLst>
                <a:path w="257176" h="341942">
                  <a:moveTo>
                    <a:pt x="0" y="94903"/>
                  </a:moveTo>
                  <a:lnTo>
                    <a:pt x="0" y="94903"/>
                  </a:lnTo>
                  <a:lnTo>
                    <a:pt x="1058" y="119812"/>
                  </a:lnTo>
                  <a:lnTo>
                    <a:pt x="8202" y="167406"/>
                  </a:lnTo>
                  <a:lnTo>
                    <a:pt x="10323" y="209531"/>
                  </a:lnTo>
                  <a:lnTo>
                    <a:pt x="17011" y="254698"/>
                  </a:lnTo>
                  <a:lnTo>
                    <a:pt x="19841" y="296568"/>
                  </a:lnTo>
                  <a:lnTo>
                    <a:pt x="28540" y="341941"/>
                  </a:lnTo>
                  <a:lnTo>
                    <a:pt x="27516" y="317608"/>
                  </a:lnTo>
                  <a:lnTo>
                    <a:pt x="20373" y="275102"/>
                  </a:lnTo>
                  <a:lnTo>
                    <a:pt x="12765" y="230020"/>
                  </a:lnTo>
                  <a:lnTo>
                    <a:pt x="10485" y="192911"/>
                  </a:lnTo>
                  <a:lnTo>
                    <a:pt x="9810" y="154046"/>
                  </a:lnTo>
                  <a:lnTo>
                    <a:pt x="10668" y="111604"/>
                  </a:lnTo>
                  <a:lnTo>
                    <a:pt x="18213" y="77979"/>
                  </a:lnTo>
                  <a:lnTo>
                    <a:pt x="39190" y="40995"/>
                  </a:lnTo>
                  <a:lnTo>
                    <a:pt x="60296" y="19663"/>
                  </a:lnTo>
                  <a:lnTo>
                    <a:pt x="68771" y="12993"/>
                  </a:lnTo>
                  <a:lnTo>
                    <a:pt x="89480" y="5582"/>
                  </a:lnTo>
                  <a:lnTo>
                    <a:pt x="132209" y="824"/>
                  </a:lnTo>
                  <a:lnTo>
                    <a:pt x="161588" y="0"/>
                  </a:lnTo>
                  <a:lnTo>
                    <a:pt x="180825" y="5451"/>
                  </a:lnTo>
                  <a:lnTo>
                    <a:pt x="227750" y="30722"/>
                  </a:lnTo>
                  <a:lnTo>
                    <a:pt x="251575" y="52702"/>
                  </a:lnTo>
                  <a:lnTo>
                    <a:pt x="257175" y="66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SMARTInkShape-Group342"/>
          <p:cNvGrpSpPr/>
          <p:nvPr/>
        </p:nvGrpSpPr>
        <p:grpSpPr>
          <a:xfrm>
            <a:off x="10965762" y="4649700"/>
            <a:ext cx="597589" cy="425195"/>
            <a:chOff x="10965762" y="4649700"/>
            <a:chExt cx="597589" cy="425195"/>
          </a:xfrm>
        </p:grpSpPr>
        <p:sp>
          <p:nvSpPr>
            <p:cNvPr id="820" name="SMARTInkShape-974"/>
            <p:cNvSpPr/>
            <p:nvPr>
              <p:custDataLst>
                <p:tags r:id="rId48"/>
              </p:custDataLst>
            </p:nvPr>
          </p:nvSpPr>
          <p:spPr>
            <a:xfrm>
              <a:off x="11353800" y="4676775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6" y="0"/>
                  </a:lnTo>
                  <a:lnTo>
                    <a:pt x="3155" y="1058"/>
                  </a:lnTo>
                  <a:lnTo>
                    <a:pt x="7167" y="7604"/>
                  </a:lnTo>
                  <a:lnTo>
                    <a:pt x="8826" y="18363"/>
                  </a:lnTo>
                  <a:lnTo>
                    <a:pt x="10522" y="60905"/>
                  </a:lnTo>
                  <a:lnTo>
                    <a:pt x="17718" y="105270"/>
                  </a:lnTo>
                  <a:lnTo>
                    <a:pt x="26414" y="152465"/>
                  </a:lnTo>
                  <a:lnTo>
                    <a:pt x="33205" y="190513"/>
                  </a:lnTo>
                  <a:lnTo>
                    <a:pt x="50927" y="234394"/>
                  </a:lnTo>
                  <a:lnTo>
                    <a:pt x="66487" y="280405"/>
                  </a:lnTo>
                  <a:lnTo>
                    <a:pt x="73969" y="294846"/>
                  </a:lnTo>
                  <a:lnTo>
                    <a:pt x="762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975"/>
            <p:cNvSpPr/>
            <p:nvPr>
              <p:custDataLst>
                <p:tags r:id="rId49"/>
              </p:custDataLst>
            </p:nvPr>
          </p:nvSpPr>
          <p:spPr>
            <a:xfrm>
              <a:off x="11201400" y="4686300"/>
              <a:ext cx="333376" cy="19051"/>
            </a:xfrm>
            <a:custGeom>
              <a:avLst/>
              <a:gdLst/>
              <a:ahLst/>
              <a:cxnLst/>
              <a:rect l="0" t="0" r="0" b="0"/>
              <a:pathLst>
                <a:path w="333376" h="1905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87275" y="0"/>
                  </a:lnTo>
                  <a:lnTo>
                    <a:pt x="134283" y="0"/>
                  </a:lnTo>
                  <a:lnTo>
                    <a:pt x="171727" y="0"/>
                  </a:lnTo>
                  <a:lnTo>
                    <a:pt x="209631" y="0"/>
                  </a:lnTo>
                  <a:lnTo>
                    <a:pt x="255310" y="5056"/>
                  </a:lnTo>
                  <a:lnTo>
                    <a:pt x="301733" y="8936"/>
                  </a:lnTo>
                  <a:lnTo>
                    <a:pt x="315077" y="10322"/>
                  </a:lnTo>
                  <a:lnTo>
                    <a:pt x="3333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976"/>
            <p:cNvSpPr/>
            <p:nvPr>
              <p:custDataLst>
                <p:tags r:id="rId50"/>
              </p:custDataLst>
            </p:nvPr>
          </p:nvSpPr>
          <p:spPr>
            <a:xfrm>
              <a:off x="11277600" y="4981575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53321" y="9701"/>
                  </a:lnTo>
                  <a:lnTo>
                    <a:pt x="99824" y="16890"/>
                  </a:lnTo>
                  <a:lnTo>
                    <a:pt x="144230" y="18410"/>
                  </a:lnTo>
                  <a:lnTo>
                    <a:pt x="188079" y="18860"/>
                  </a:lnTo>
                  <a:lnTo>
                    <a:pt x="227882" y="18993"/>
                  </a:lnTo>
                  <a:lnTo>
                    <a:pt x="274679" y="19042"/>
                  </a:lnTo>
                  <a:lnTo>
                    <a:pt x="2857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977"/>
            <p:cNvSpPr/>
            <p:nvPr>
              <p:custDataLst>
                <p:tags r:id="rId51"/>
              </p:custDataLst>
            </p:nvPr>
          </p:nvSpPr>
          <p:spPr>
            <a:xfrm>
              <a:off x="10965762" y="4649700"/>
              <a:ext cx="277120" cy="425195"/>
            </a:xfrm>
            <a:custGeom>
              <a:avLst/>
              <a:gdLst/>
              <a:ahLst/>
              <a:cxnLst/>
              <a:rect l="0" t="0" r="0" b="0"/>
              <a:pathLst>
                <a:path w="277120" h="425195">
                  <a:moveTo>
                    <a:pt x="188013" y="46125"/>
                  </a:moveTo>
                  <a:lnTo>
                    <a:pt x="188013" y="46125"/>
                  </a:lnTo>
                  <a:lnTo>
                    <a:pt x="188013" y="18402"/>
                  </a:lnTo>
                  <a:lnTo>
                    <a:pt x="185191" y="9815"/>
                  </a:lnTo>
                  <a:lnTo>
                    <a:pt x="182956" y="6043"/>
                  </a:lnTo>
                  <a:lnTo>
                    <a:pt x="179351" y="3529"/>
                  </a:lnTo>
                  <a:lnTo>
                    <a:pt x="169699" y="736"/>
                  </a:lnTo>
                  <a:lnTo>
                    <a:pt x="138652" y="0"/>
                  </a:lnTo>
                  <a:lnTo>
                    <a:pt x="92534" y="11816"/>
                  </a:lnTo>
                  <a:lnTo>
                    <a:pt x="55677" y="25080"/>
                  </a:lnTo>
                  <a:lnTo>
                    <a:pt x="20290" y="53049"/>
                  </a:lnTo>
                  <a:lnTo>
                    <a:pt x="5908" y="71695"/>
                  </a:lnTo>
                  <a:lnTo>
                    <a:pt x="1245" y="84301"/>
                  </a:lnTo>
                  <a:lnTo>
                    <a:pt x="0" y="90625"/>
                  </a:lnTo>
                  <a:lnTo>
                    <a:pt x="1288" y="96958"/>
                  </a:lnTo>
                  <a:lnTo>
                    <a:pt x="30151" y="142632"/>
                  </a:lnTo>
                  <a:lnTo>
                    <a:pt x="66186" y="189166"/>
                  </a:lnTo>
                  <a:lnTo>
                    <a:pt x="110289" y="227133"/>
                  </a:lnTo>
                  <a:lnTo>
                    <a:pt x="147227" y="255685"/>
                  </a:lnTo>
                  <a:lnTo>
                    <a:pt x="184983" y="283193"/>
                  </a:lnTo>
                  <a:lnTo>
                    <a:pt x="221924" y="306280"/>
                  </a:lnTo>
                  <a:lnTo>
                    <a:pt x="257741" y="339166"/>
                  </a:lnTo>
                  <a:lnTo>
                    <a:pt x="275634" y="366359"/>
                  </a:lnTo>
                  <a:lnTo>
                    <a:pt x="277119" y="372855"/>
                  </a:lnTo>
                  <a:lnTo>
                    <a:pt x="275946" y="385719"/>
                  </a:lnTo>
                  <a:lnTo>
                    <a:pt x="271898" y="395670"/>
                  </a:lnTo>
                  <a:lnTo>
                    <a:pt x="269336" y="399805"/>
                  </a:lnTo>
                  <a:lnTo>
                    <a:pt x="255618" y="410681"/>
                  </a:lnTo>
                  <a:lnTo>
                    <a:pt x="233092" y="420608"/>
                  </a:lnTo>
                  <a:lnTo>
                    <a:pt x="201252" y="425194"/>
                  </a:lnTo>
                  <a:lnTo>
                    <a:pt x="165007" y="421496"/>
                  </a:lnTo>
                  <a:lnTo>
                    <a:pt x="127456" y="413698"/>
                  </a:lnTo>
                  <a:lnTo>
                    <a:pt x="89519" y="399628"/>
                  </a:lnTo>
                  <a:lnTo>
                    <a:pt x="47437" y="375911"/>
                  </a:lnTo>
                  <a:lnTo>
                    <a:pt x="25593" y="357152"/>
                  </a:lnTo>
                  <a:lnTo>
                    <a:pt x="7038" y="331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5" name="SMARTInkShape-Group343"/>
          <p:cNvGrpSpPr/>
          <p:nvPr/>
        </p:nvGrpSpPr>
        <p:grpSpPr>
          <a:xfrm>
            <a:off x="8635045" y="4667250"/>
            <a:ext cx="2080581" cy="704851"/>
            <a:chOff x="8635045" y="4667250"/>
            <a:chExt cx="2080581" cy="704851"/>
          </a:xfrm>
        </p:grpSpPr>
        <p:sp>
          <p:nvSpPr>
            <p:cNvPr id="825" name="SMARTInkShape-978"/>
            <p:cNvSpPr/>
            <p:nvPr>
              <p:custDataLst>
                <p:tags r:id="rId38"/>
              </p:custDataLst>
            </p:nvPr>
          </p:nvSpPr>
          <p:spPr>
            <a:xfrm>
              <a:off x="10492427" y="4820204"/>
              <a:ext cx="223199" cy="246360"/>
            </a:xfrm>
            <a:custGeom>
              <a:avLst/>
              <a:gdLst/>
              <a:ahLst/>
              <a:cxnLst/>
              <a:rect l="0" t="0" r="0" b="0"/>
              <a:pathLst>
                <a:path w="223199" h="246360">
                  <a:moveTo>
                    <a:pt x="223198" y="47071"/>
                  </a:moveTo>
                  <a:lnTo>
                    <a:pt x="223198" y="47071"/>
                  </a:lnTo>
                  <a:lnTo>
                    <a:pt x="223198" y="38870"/>
                  </a:lnTo>
                  <a:lnTo>
                    <a:pt x="177660" y="8912"/>
                  </a:lnTo>
                  <a:lnTo>
                    <a:pt x="173789" y="5757"/>
                  </a:lnTo>
                  <a:lnTo>
                    <a:pt x="163845" y="2251"/>
                  </a:lnTo>
                  <a:lnTo>
                    <a:pt x="140212" y="0"/>
                  </a:lnTo>
                  <a:lnTo>
                    <a:pt x="108617" y="7160"/>
                  </a:lnTo>
                  <a:lnTo>
                    <a:pt x="87530" y="16783"/>
                  </a:lnTo>
                  <a:lnTo>
                    <a:pt x="48648" y="51711"/>
                  </a:lnTo>
                  <a:lnTo>
                    <a:pt x="26010" y="86088"/>
                  </a:lnTo>
                  <a:lnTo>
                    <a:pt x="7672" y="132917"/>
                  </a:lnTo>
                  <a:lnTo>
                    <a:pt x="0" y="161407"/>
                  </a:lnTo>
                  <a:lnTo>
                    <a:pt x="3372" y="203944"/>
                  </a:lnTo>
                  <a:lnTo>
                    <a:pt x="9433" y="217687"/>
                  </a:lnTo>
                  <a:lnTo>
                    <a:pt x="19184" y="229792"/>
                  </a:lnTo>
                  <a:lnTo>
                    <a:pt x="30571" y="238700"/>
                  </a:lnTo>
                  <a:lnTo>
                    <a:pt x="42690" y="243364"/>
                  </a:lnTo>
                  <a:lnTo>
                    <a:pt x="67716" y="246359"/>
                  </a:lnTo>
                  <a:lnTo>
                    <a:pt x="86701" y="241821"/>
                  </a:lnTo>
                  <a:lnTo>
                    <a:pt x="125965" y="217408"/>
                  </a:lnTo>
                  <a:lnTo>
                    <a:pt x="175573" y="170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979"/>
            <p:cNvSpPr/>
            <p:nvPr>
              <p:custDataLst>
                <p:tags r:id="rId39"/>
              </p:custDataLst>
            </p:nvPr>
          </p:nvSpPr>
          <p:spPr>
            <a:xfrm>
              <a:off x="8955549" y="4882454"/>
              <a:ext cx="207464" cy="327221"/>
            </a:xfrm>
            <a:custGeom>
              <a:avLst/>
              <a:gdLst/>
              <a:ahLst/>
              <a:cxnLst/>
              <a:rect l="0" t="0" r="0" b="0"/>
              <a:pathLst>
                <a:path w="207464" h="327221">
                  <a:moveTo>
                    <a:pt x="169401" y="41971"/>
                  </a:moveTo>
                  <a:lnTo>
                    <a:pt x="169401" y="41971"/>
                  </a:lnTo>
                  <a:lnTo>
                    <a:pt x="182658" y="55228"/>
                  </a:lnTo>
                  <a:lnTo>
                    <a:pt x="185877" y="64091"/>
                  </a:lnTo>
                  <a:lnTo>
                    <a:pt x="188365" y="74027"/>
                  </a:lnTo>
                  <a:lnTo>
                    <a:pt x="195765" y="89029"/>
                  </a:lnTo>
                  <a:lnTo>
                    <a:pt x="198052" y="95694"/>
                  </a:lnTo>
                  <a:lnTo>
                    <a:pt x="206048" y="106731"/>
                  </a:lnTo>
                  <a:lnTo>
                    <a:pt x="206532" y="106310"/>
                  </a:lnTo>
                  <a:lnTo>
                    <a:pt x="207416" y="92287"/>
                  </a:lnTo>
                  <a:lnTo>
                    <a:pt x="207463" y="86206"/>
                  </a:lnTo>
                  <a:lnTo>
                    <a:pt x="204662" y="79976"/>
                  </a:lnTo>
                  <a:lnTo>
                    <a:pt x="180932" y="38421"/>
                  </a:lnTo>
                  <a:lnTo>
                    <a:pt x="164939" y="20692"/>
                  </a:lnTo>
                  <a:lnTo>
                    <a:pt x="134307" y="1239"/>
                  </a:lnTo>
                  <a:lnTo>
                    <a:pt x="128013" y="0"/>
                  </a:lnTo>
                  <a:lnTo>
                    <a:pt x="107985" y="3312"/>
                  </a:lnTo>
                  <a:lnTo>
                    <a:pt x="91305" y="8209"/>
                  </a:lnTo>
                  <a:lnTo>
                    <a:pt x="76131" y="19557"/>
                  </a:lnTo>
                  <a:lnTo>
                    <a:pt x="49142" y="57769"/>
                  </a:lnTo>
                  <a:lnTo>
                    <a:pt x="29817" y="93690"/>
                  </a:lnTo>
                  <a:lnTo>
                    <a:pt x="15742" y="136199"/>
                  </a:lnTo>
                  <a:lnTo>
                    <a:pt x="4868" y="177253"/>
                  </a:lnTo>
                  <a:lnTo>
                    <a:pt x="0" y="216229"/>
                  </a:lnTo>
                  <a:lnTo>
                    <a:pt x="3614" y="254587"/>
                  </a:lnTo>
                  <a:lnTo>
                    <a:pt x="11404" y="274403"/>
                  </a:lnTo>
                  <a:lnTo>
                    <a:pt x="33652" y="304370"/>
                  </a:lnTo>
                  <a:lnTo>
                    <a:pt x="52156" y="319156"/>
                  </a:lnTo>
                  <a:lnTo>
                    <a:pt x="76101" y="325183"/>
                  </a:lnTo>
                  <a:lnTo>
                    <a:pt x="118124" y="327220"/>
                  </a:lnTo>
                  <a:lnTo>
                    <a:pt x="141978" y="326514"/>
                  </a:lnTo>
                  <a:lnTo>
                    <a:pt x="169401" y="318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980"/>
            <p:cNvSpPr/>
            <p:nvPr>
              <p:custDataLst>
                <p:tags r:id="rId40"/>
              </p:custDataLst>
            </p:nvPr>
          </p:nvSpPr>
          <p:spPr>
            <a:xfrm>
              <a:off x="9738849" y="4879108"/>
              <a:ext cx="240853" cy="191281"/>
            </a:xfrm>
            <a:custGeom>
              <a:avLst/>
              <a:gdLst/>
              <a:ahLst/>
              <a:cxnLst/>
              <a:rect l="0" t="0" r="0" b="0"/>
              <a:pathLst>
                <a:path w="240853" h="191281">
                  <a:moveTo>
                    <a:pt x="14751" y="83417"/>
                  </a:moveTo>
                  <a:lnTo>
                    <a:pt x="14751" y="83417"/>
                  </a:lnTo>
                  <a:lnTo>
                    <a:pt x="9694" y="78361"/>
                  </a:lnTo>
                  <a:lnTo>
                    <a:pt x="7211" y="73056"/>
                  </a:lnTo>
                  <a:lnTo>
                    <a:pt x="6550" y="70160"/>
                  </a:lnTo>
                  <a:lnTo>
                    <a:pt x="563" y="61027"/>
                  </a:lnTo>
                  <a:lnTo>
                    <a:pt x="0" y="56849"/>
                  </a:lnTo>
                  <a:lnTo>
                    <a:pt x="4329" y="33926"/>
                  </a:lnTo>
                  <a:lnTo>
                    <a:pt x="15073" y="18423"/>
                  </a:lnTo>
                  <a:lnTo>
                    <a:pt x="31663" y="5481"/>
                  </a:lnTo>
                  <a:lnTo>
                    <a:pt x="55039" y="0"/>
                  </a:lnTo>
                  <a:lnTo>
                    <a:pt x="91385" y="5752"/>
                  </a:lnTo>
                  <a:lnTo>
                    <a:pt x="131959" y="19901"/>
                  </a:lnTo>
                  <a:lnTo>
                    <a:pt x="165191" y="39551"/>
                  </a:lnTo>
                  <a:lnTo>
                    <a:pt x="206914" y="77365"/>
                  </a:lnTo>
                  <a:lnTo>
                    <a:pt x="234921" y="116918"/>
                  </a:lnTo>
                  <a:lnTo>
                    <a:pt x="240852" y="142027"/>
                  </a:lnTo>
                  <a:lnTo>
                    <a:pt x="239419" y="154621"/>
                  </a:lnTo>
                  <a:lnTo>
                    <a:pt x="237554" y="159462"/>
                  </a:lnTo>
                  <a:lnTo>
                    <a:pt x="229839" y="167662"/>
                  </a:lnTo>
                  <a:lnTo>
                    <a:pt x="200493" y="184822"/>
                  </a:lnTo>
                  <a:lnTo>
                    <a:pt x="184086" y="191280"/>
                  </a:lnTo>
                  <a:lnTo>
                    <a:pt x="151943" y="190753"/>
                  </a:lnTo>
                  <a:lnTo>
                    <a:pt x="115608" y="183895"/>
                  </a:lnTo>
                  <a:lnTo>
                    <a:pt x="73009" y="165548"/>
                  </a:lnTo>
                  <a:lnTo>
                    <a:pt x="29478" y="147280"/>
                  </a:lnTo>
                  <a:lnTo>
                    <a:pt x="14751" y="14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981"/>
            <p:cNvSpPr/>
            <p:nvPr>
              <p:custDataLst>
                <p:tags r:id="rId41"/>
              </p:custDataLst>
            </p:nvPr>
          </p:nvSpPr>
          <p:spPr>
            <a:xfrm>
              <a:off x="9184598" y="4848225"/>
              <a:ext cx="207053" cy="342160"/>
            </a:xfrm>
            <a:custGeom>
              <a:avLst/>
              <a:gdLst/>
              <a:ahLst/>
              <a:cxnLst/>
              <a:rect l="0" t="0" r="0" b="0"/>
              <a:pathLst>
                <a:path w="207053" h="342160">
                  <a:moveTo>
                    <a:pt x="159427" y="0"/>
                  </a:moveTo>
                  <a:lnTo>
                    <a:pt x="159427" y="0"/>
                  </a:lnTo>
                  <a:lnTo>
                    <a:pt x="159427" y="43620"/>
                  </a:lnTo>
                  <a:lnTo>
                    <a:pt x="160486" y="88131"/>
                  </a:lnTo>
                  <a:lnTo>
                    <a:pt x="172684" y="120548"/>
                  </a:lnTo>
                  <a:lnTo>
                    <a:pt x="188075" y="142025"/>
                  </a:lnTo>
                  <a:lnTo>
                    <a:pt x="196974" y="151793"/>
                  </a:lnTo>
                  <a:lnTo>
                    <a:pt x="197512" y="121793"/>
                  </a:lnTo>
                  <a:lnTo>
                    <a:pt x="184269" y="75185"/>
                  </a:lnTo>
                  <a:lnTo>
                    <a:pt x="170080" y="52381"/>
                  </a:lnTo>
                  <a:lnTo>
                    <a:pt x="133847" y="12839"/>
                  </a:lnTo>
                  <a:lnTo>
                    <a:pt x="118425" y="5706"/>
                  </a:lnTo>
                  <a:lnTo>
                    <a:pt x="102046" y="3594"/>
                  </a:lnTo>
                  <a:lnTo>
                    <a:pt x="87710" y="6184"/>
                  </a:lnTo>
                  <a:lnTo>
                    <a:pt x="54715" y="24074"/>
                  </a:lnTo>
                  <a:lnTo>
                    <a:pt x="33387" y="43939"/>
                  </a:lnTo>
                  <a:lnTo>
                    <a:pt x="15778" y="74637"/>
                  </a:lnTo>
                  <a:lnTo>
                    <a:pt x="5933" y="119636"/>
                  </a:lnTo>
                  <a:lnTo>
                    <a:pt x="0" y="157862"/>
                  </a:lnTo>
                  <a:lnTo>
                    <a:pt x="1065" y="192119"/>
                  </a:lnTo>
                  <a:lnTo>
                    <a:pt x="8082" y="229080"/>
                  </a:lnTo>
                  <a:lnTo>
                    <a:pt x="19687" y="264020"/>
                  </a:lnTo>
                  <a:lnTo>
                    <a:pt x="42571" y="299214"/>
                  </a:lnTo>
                  <a:lnTo>
                    <a:pt x="75079" y="325491"/>
                  </a:lnTo>
                  <a:lnTo>
                    <a:pt x="102685" y="337271"/>
                  </a:lnTo>
                  <a:lnTo>
                    <a:pt x="149956" y="342159"/>
                  </a:lnTo>
                  <a:lnTo>
                    <a:pt x="178493" y="337624"/>
                  </a:lnTo>
                  <a:lnTo>
                    <a:pt x="207052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982"/>
            <p:cNvSpPr/>
            <p:nvPr>
              <p:custDataLst>
                <p:tags r:id="rId42"/>
              </p:custDataLst>
            </p:nvPr>
          </p:nvSpPr>
          <p:spPr>
            <a:xfrm>
              <a:off x="10210800" y="4783585"/>
              <a:ext cx="252948" cy="255141"/>
            </a:xfrm>
            <a:custGeom>
              <a:avLst/>
              <a:gdLst/>
              <a:ahLst/>
              <a:cxnLst/>
              <a:rect l="0" t="0" r="0" b="0"/>
              <a:pathLst>
                <a:path w="252948" h="255141">
                  <a:moveTo>
                    <a:pt x="0" y="140840"/>
                  </a:moveTo>
                  <a:lnTo>
                    <a:pt x="0" y="140840"/>
                  </a:lnTo>
                  <a:lnTo>
                    <a:pt x="0" y="135784"/>
                  </a:lnTo>
                  <a:lnTo>
                    <a:pt x="1058" y="134294"/>
                  </a:lnTo>
                  <a:lnTo>
                    <a:pt x="2823" y="133301"/>
                  </a:lnTo>
                  <a:lnTo>
                    <a:pt x="16247" y="130519"/>
                  </a:lnTo>
                  <a:lnTo>
                    <a:pt x="26568" y="124847"/>
                  </a:lnTo>
                  <a:lnTo>
                    <a:pt x="69752" y="121969"/>
                  </a:lnTo>
                  <a:lnTo>
                    <a:pt x="113647" y="121814"/>
                  </a:lnTo>
                  <a:lnTo>
                    <a:pt x="153778" y="121793"/>
                  </a:lnTo>
                  <a:lnTo>
                    <a:pt x="196414" y="121791"/>
                  </a:lnTo>
                  <a:lnTo>
                    <a:pt x="221654" y="121790"/>
                  </a:lnTo>
                  <a:lnTo>
                    <a:pt x="252420" y="112380"/>
                  </a:lnTo>
                  <a:lnTo>
                    <a:pt x="252947" y="111284"/>
                  </a:lnTo>
                  <a:lnTo>
                    <a:pt x="250710" y="107243"/>
                  </a:lnTo>
                  <a:lnTo>
                    <a:pt x="241709" y="96025"/>
                  </a:lnTo>
                  <a:lnTo>
                    <a:pt x="230835" y="70762"/>
                  </a:lnTo>
                  <a:lnTo>
                    <a:pt x="201282" y="29273"/>
                  </a:lnTo>
                  <a:lnTo>
                    <a:pt x="171197" y="8268"/>
                  </a:lnTo>
                  <a:lnTo>
                    <a:pt x="158638" y="2544"/>
                  </a:lnTo>
                  <a:lnTo>
                    <a:pt x="145999" y="0"/>
                  </a:lnTo>
                  <a:lnTo>
                    <a:pt x="136150" y="1692"/>
                  </a:lnTo>
                  <a:lnTo>
                    <a:pt x="127186" y="4913"/>
                  </a:lnTo>
                  <a:lnTo>
                    <a:pt x="116145" y="6345"/>
                  </a:lnTo>
                  <a:lnTo>
                    <a:pt x="104186" y="12626"/>
                  </a:lnTo>
                  <a:lnTo>
                    <a:pt x="79259" y="33905"/>
                  </a:lnTo>
                  <a:lnTo>
                    <a:pt x="65347" y="57297"/>
                  </a:lnTo>
                  <a:lnTo>
                    <a:pt x="47868" y="103027"/>
                  </a:lnTo>
                  <a:lnTo>
                    <a:pt x="40994" y="131400"/>
                  </a:lnTo>
                  <a:lnTo>
                    <a:pt x="38481" y="177893"/>
                  </a:lnTo>
                  <a:lnTo>
                    <a:pt x="38270" y="192938"/>
                  </a:lnTo>
                  <a:lnTo>
                    <a:pt x="43819" y="206681"/>
                  </a:lnTo>
                  <a:lnTo>
                    <a:pt x="59573" y="227694"/>
                  </a:lnTo>
                  <a:lnTo>
                    <a:pt x="74684" y="238658"/>
                  </a:lnTo>
                  <a:lnTo>
                    <a:pt x="106358" y="250788"/>
                  </a:lnTo>
                  <a:lnTo>
                    <a:pt x="152608" y="254567"/>
                  </a:lnTo>
                  <a:lnTo>
                    <a:pt x="180975" y="255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983"/>
            <p:cNvSpPr/>
            <p:nvPr>
              <p:custDataLst>
                <p:tags r:id="rId43"/>
              </p:custDataLst>
            </p:nvPr>
          </p:nvSpPr>
          <p:spPr>
            <a:xfrm>
              <a:off x="9972675" y="49244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5138" y="9525"/>
                  </a:lnTo>
                  <a:lnTo>
                    <a:pt x="86652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984"/>
            <p:cNvSpPr/>
            <p:nvPr>
              <p:custDataLst>
                <p:tags r:id="rId44"/>
              </p:custDataLst>
            </p:nvPr>
          </p:nvSpPr>
          <p:spPr>
            <a:xfrm>
              <a:off x="10668005" y="4667250"/>
              <a:ext cx="38096" cy="426409"/>
            </a:xfrm>
            <a:custGeom>
              <a:avLst/>
              <a:gdLst/>
              <a:ahLst/>
              <a:cxnLst/>
              <a:rect l="0" t="0" r="0" b="0"/>
              <a:pathLst>
                <a:path w="38096" h="426409">
                  <a:moveTo>
                    <a:pt x="9520" y="0"/>
                  </a:moveTo>
                  <a:lnTo>
                    <a:pt x="9520" y="0"/>
                  </a:lnTo>
                  <a:lnTo>
                    <a:pt x="9520" y="5056"/>
                  </a:lnTo>
                  <a:lnTo>
                    <a:pt x="6698" y="10361"/>
                  </a:lnTo>
                  <a:lnTo>
                    <a:pt x="4463" y="13257"/>
                  </a:lnTo>
                  <a:lnTo>
                    <a:pt x="1318" y="32503"/>
                  </a:lnTo>
                  <a:lnTo>
                    <a:pt x="169" y="79539"/>
                  </a:lnTo>
                  <a:lnTo>
                    <a:pt x="48" y="115289"/>
                  </a:lnTo>
                  <a:lnTo>
                    <a:pt x="11" y="155515"/>
                  </a:lnTo>
                  <a:lnTo>
                    <a:pt x="0" y="198126"/>
                  </a:lnTo>
                  <a:lnTo>
                    <a:pt x="2820" y="240384"/>
                  </a:lnTo>
                  <a:lnTo>
                    <a:pt x="7536" y="283597"/>
                  </a:lnTo>
                  <a:lnTo>
                    <a:pt x="9128" y="331068"/>
                  </a:lnTo>
                  <a:lnTo>
                    <a:pt x="10501" y="371018"/>
                  </a:lnTo>
                  <a:lnTo>
                    <a:pt x="18452" y="417401"/>
                  </a:lnTo>
                  <a:lnTo>
                    <a:pt x="18927" y="426408"/>
                  </a:lnTo>
                  <a:lnTo>
                    <a:pt x="20025" y="426089"/>
                  </a:lnTo>
                  <a:lnTo>
                    <a:pt x="3809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985"/>
            <p:cNvSpPr/>
            <p:nvPr>
              <p:custDataLst>
                <p:tags r:id="rId45"/>
              </p:custDataLst>
            </p:nvPr>
          </p:nvSpPr>
          <p:spPr>
            <a:xfrm>
              <a:off x="9953625" y="4724400"/>
              <a:ext cx="142876" cy="400051"/>
            </a:xfrm>
            <a:custGeom>
              <a:avLst/>
              <a:gdLst/>
              <a:ahLst/>
              <a:cxnLst/>
              <a:rect l="0" t="0" r="0" b="0"/>
              <a:pathLst>
                <a:path w="142876" h="400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1" y="13183"/>
                  </a:lnTo>
                  <a:lnTo>
                    <a:pt x="8202" y="18314"/>
                  </a:lnTo>
                  <a:lnTo>
                    <a:pt x="27251" y="58307"/>
                  </a:lnTo>
                  <a:lnTo>
                    <a:pt x="41014" y="100535"/>
                  </a:lnTo>
                  <a:lnTo>
                    <a:pt x="50721" y="142207"/>
                  </a:lnTo>
                  <a:lnTo>
                    <a:pt x="65359" y="183011"/>
                  </a:lnTo>
                  <a:lnTo>
                    <a:pt x="78044" y="226969"/>
                  </a:lnTo>
                  <a:lnTo>
                    <a:pt x="88506" y="268451"/>
                  </a:lnTo>
                  <a:lnTo>
                    <a:pt x="101522" y="312789"/>
                  </a:lnTo>
                  <a:lnTo>
                    <a:pt x="117465" y="356691"/>
                  </a:lnTo>
                  <a:lnTo>
                    <a:pt x="14287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986"/>
            <p:cNvSpPr/>
            <p:nvPr>
              <p:custDataLst>
                <p:tags r:id="rId46"/>
              </p:custDataLst>
            </p:nvPr>
          </p:nvSpPr>
          <p:spPr>
            <a:xfrm>
              <a:off x="8635045" y="4848924"/>
              <a:ext cx="280356" cy="408877"/>
            </a:xfrm>
            <a:custGeom>
              <a:avLst/>
              <a:gdLst/>
              <a:ahLst/>
              <a:cxnLst/>
              <a:rect l="0" t="0" r="0" b="0"/>
              <a:pathLst>
                <a:path w="280356" h="408877">
                  <a:moveTo>
                    <a:pt x="204155" y="170751"/>
                  </a:moveTo>
                  <a:lnTo>
                    <a:pt x="204155" y="170751"/>
                  </a:lnTo>
                  <a:lnTo>
                    <a:pt x="204155" y="165695"/>
                  </a:lnTo>
                  <a:lnTo>
                    <a:pt x="206977" y="160390"/>
                  </a:lnTo>
                  <a:lnTo>
                    <a:pt x="210701" y="154504"/>
                  </a:lnTo>
                  <a:lnTo>
                    <a:pt x="213092" y="142103"/>
                  </a:lnTo>
                  <a:lnTo>
                    <a:pt x="213288" y="138952"/>
                  </a:lnTo>
                  <a:lnTo>
                    <a:pt x="203957" y="93980"/>
                  </a:lnTo>
                  <a:lnTo>
                    <a:pt x="191010" y="54913"/>
                  </a:lnTo>
                  <a:lnTo>
                    <a:pt x="182085" y="42361"/>
                  </a:lnTo>
                  <a:lnTo>
                    <a:pt x="140478" y="7265"/>
                  </a:lnTo>
                  <a:lnTo>
                    <a:pt x="121552" y="1661"/>
                  </a:lnTo>
                  <a:lnTo>
                    <a:pt x="102539" y="0"/>
                  </a:lnTo>
                  <a:lnTo>
                    <a:pt x="83500" y="4565"/>
                  </a:lnTo>
                  <a:lnTo>
                    <a:pt x="73626" y="12577"/>
                  </a:lnTo>
                  <a:lnTo>
                    <a:pt x="47697" y="49734"/>
                  </a:lnTo>
                  <a:lnTo>
                    <a:pt x="25828" y="95733"/>
                  </a:lnTo>
                  <a:lnTo>
                    <a:pt x="14439" y="135824"/>
                  </a:lnTo>
                  <a:lnTo>
                    <a:pt x="4363" y="178394"/>
                  </a:lnTo>
                  <a:lnTo>
                    <a:pt x="0" y="205898"/>
                  </a:lnTo>
                  <a:lnTo>
                    <a:pt x="2436" y="249016"/>
                  </a:lnTo>
                  <a:lnTo>
                    <a:pt x="5745" y="282841"/>
                  </a:lnTo>
                  <a:lnTo>
                    <a:pt x="24754" y="322715"/>
                  </a:lnTo>
                  <a:lnTo>
                    <a:pt x="36579" y="339890"/>
                  </a:lnTo>
                  <a:lnTo>
                    <a:pt x="74041" y="372328"/>
                  </a:lnTo>
                  <a:lnTo>
                    <a:pt x="86708" y="376758"/>
                  </a:lnTo>
                  <a:lnTo>
                    <a:pt x="110795" y="374194"/>
                  </a:lnTo>
                  <a:lnTo>
                    <a:pt x="140832" y="362789"/>
                  </a:lnTo>
                  <a:lnTo>
                    <a:pt x="158020" y="352762"/>
                  </a:lnTo>
                  <a:lnTo>
                    <a:pt x="170597" y="338428"/>
                  </a:lnTo>
                  <a:lnTo>
                    <a:pt x="197345" y="294080"/>
                  </a:lnTo>
                  <a:lnTo>
                    <a:pt x="212962" y="253556"/>
                  </a:lnTo>
                  <a:lnTo>
                    <a:pt x="220170" y="217511"/>
                  </a:lnTo>
                  <a:lnTo>
                    <a:pt x="219483" y="180019"/>
                  </a:lnTo>
                  <a:lnTo>
                    <a:pt x="214826" y="134482"/>
                  </a:lnTo>
                  <a:lnTo>
                    <a:pt x="206302" y="97029"/>
                  </a:lnTo>
                  <a:lnTo>
                    <a:pt x="194428" y="77245"/>
                  </a:lnTo>
                  <a:lnTo>
                    <a:pt x="186947" y="68202"/>
                  </a:lnTo>
                  <a:lnTo>
                    <a:pt x="183101" y="66965"/>
                  </a:lnTo>
                  <a:lnTo>
                    <a:pt x="180594" y="66635"/>
                  </a:lnTo>
                  <a:lnTo>
                    <a:pt x="178922" y="68532"/>
                  </a:lnTo>
                  <a:lnTo>
                    <a:pt x="176571" y="81315"/>
                  </a:lnTo>
                  <a:lnTo>
                    <a:pt x="176932" y="99566"/>
                  </a:lnTo>
                  <a:lnTo>
                    <a:pt x="186000" y="136464"/>
                  </a:lnTo>
                  <a:lnTo>
                    <a:pt x="194894" y="171880"/>
                  </a:lnTo>
                  <a:lnTo>
                    <a:pt x="207056" y="212008"/>
                  </a:lnTo>
                  <a:lnTo>
                    <a:pt x="221242" y="257412"/>
                  </a:lnTo>
                  <a:lnTo>
                    <a:pt x="232148" y="301556"/>
                  </a:lnTo>
                  <a:lnTo>
                    <a:pt x="244904" y="338624"/>
                  </a:lnTo>
                  <a:lnTo>
                    <a:pt x="266750" y="381751"/>
                  </a:lnTo>
                  <a:lnTo>
                    <a:pt x="280355" y="40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987"/>
            <p:cNvSpPr/>
            <p:nvPr>
              <p:custDataLst>
                <p:tags r:id="rId47"/>
              </p:custDataLst>
            </p:nvPr>
          </p:nvSpPr>
          <p:spPr>
            <a:xfrm>
              <a:off x="9439275" y="4867959"/>
              <a:ext cx="485776" cy="504142"/>
            </a:xfrm>
            <a:custGeom>
              <a:avLst/>
              <a:gdLst/>
              <a:ahLst/>
              <a:cxnLst/>
              <a:rect l="0" t="0" r="0" b="0"/>
              <a:pathLst>
                <a:path w="485776" h="504142">
                  <a:moveTo>
                    <a:pt x="0" y="113616"/>
                  </a:moveTo>
                  <a:lnTo>
                    <a:pt x="0" y="113616"/>
                  </a:lnTo>
                  <a:lnTo>
                    <a:pt x="43621" y="112558"/>
                  </a:lnTo>
                  <a:lnTo>
                    <a:pt x="90247" y="103915"/>
                  </a:lnTo>
                  <a:lnTo>
                    <a:pt x="132048" y="96726"/>
                  </a:lnTo>
                  <a:lnTo>
                    <a:pt x="171193" y="94993"/>
                  </a:lnTo>
                  <a:lnTo>
                    <a:pt x="216218" y="87084"/>
                  </a:lnTo>
                  <a:lnTo>
                    <a:pt x="262159" y="85121"/>
                  </a:lnTo>
                  <a:lnTo>
                    <a:pt x="275614" y="85044"/>
                  </a:lnTo>
                  <a:lnTo>
                    <a:pt x="270988" y="85042"/>
                  </a:lnTo>
                  <a:lnTo>
                    <a:pt x="269559" y="83984"/>
                  </a:lnTo>
                  <a:lnTo>
                    <a:pt x="267971" y="79985"/>
                  </a:lnTo>
                  <a:lnTo>
                    <a:pt x="261620" y="74680"/>
                  </a:lnTo>
                  <a:lnTo>
                    <a:pt x="218355" y="39380"/>
                  </a:lnTo>
                  <a:lnTo>
                    <a:pt x="178090" y="11000"/>
                  </a:lnTo>
                  <a:lnTo>
                    <a:pt x="154367" y="2778"/>
                  </a:lnTo>
                  <a:lnTo>
                    <a:pt x="122332" y="0"/>
                  </a:lnTo>
                  <a:lnTo>
                    <a:pt x="99864" y="4575"/>
                  </a:lnTo>
                  <a:lnTo>
                    <a:pt x="84858" y="12633"/>
                  </a:lnTo>
                  <a:lnTo>
                    <a:pt x="68653" y="31836"/>
                  </a:lnTo>
                  <a:lnTo>
                    <a:pt x="51818" y="67829"/>
                  </a:lnTo>
                  <a:lnTo>
                    <a:pt x="38302" y="114606"/>
                  </a:lnTo>
                  <a:lnTo>
                    <a:pt x="30496" y="159555"/>
                  </a:lnTo>
                  <a:lnTo>
                    <a:pt x="30013" y="205554"/>
                  </a:lnTo>
                  <a:lnTo>
                    <a:pt x="33799" y="226444"/>
                  </a:lnTo>
                  <a:lnTo>
                    <a:pt x="46939" y="250998"/>
                  </a:lnTo>
                  <a:lnTo>
                    <a:pt x="70341" y="277200"/>
                  </a:lnTo>
                  <a:lnTo>
                    <a:pt x="91163" y="290026"/>
                  </a:lnTo>
                  <a:lnTo>
                    <a:pt x="132228" y="301019"/>
                  </a:lnTo>
                  <a:lnTo>
                    <a:pt x="151902" y="301680"/>
                  </a:lnTo>
                  <a:lnTo>
                    <a:pt x="193224" y="293483"/>
                  </a:lnTo>
                  <a:lnTo>
                    <a:pt x="226585" y="281915"/>
                  </a:lnTo>
                  <a:lnTo>
                    <a:pt x="266302" y="259044"/>
                  </a:lnTo>
                  <a:lnTo>
                    <a:pt x="297118" y="226539"/>
                  </a:lnTo>
                  <a:lnTo>
                    <a:pt x="324969" y="180110"/>
                  </a:lnTo>
                  <a:lnTo>
                    <a:pt x="339319" y="136667"/>
                  </a:lnTo>
                  <a:lnTo>
                    <a:pt x="350490" y="98686"/>
                  </a:lnTo>
                  <a:lnTo>
                    <a:pt x="351851" y="78971"/>
                  </a:lnTo>
                  <a:lnTo>
                    <a:pt x="349348" y="68937"/>
                  </a:lnTo>
                  <a:lnTo>
                    <a:pt x="343278" y="57196"/>
                  </a:lnTo>
                  <a:lnTo>
                    <a:pt x="342909" y="97189"/>
                  </a:lnTo>
                  <a:lnTo>
                    <a:pt x="343959" y="140788"/>
                  </a:lnTo>
                  <a:lnTo>
                    <a:pt x="351563" y="178700"/>
                  </a:lnTo>
                  <a:lnTo>
                    <a:pt x="365692" y="222976"/>
                  </a:lnTo>
                  <a:lnTo>
                    <a:pt x="378110" y="269610"/>
                  </a:lnTo>
                  <a:lnTo>
                    <a:pt x="394726" y="315882"/>
                  </a:lnTo>
                  <a:lnTo>
                    <a:pt x="413054" y="357932"/>
                  </a:lnTo>
                  <a:lnTo>
                    <a:pt x="431890" y="401318"/>
                  </a:lnTo>
                  <a:lnTo>
                    <a:pt x="454397" y="445495"/>
                  </a:lnTo>
                  <a:lnTo>
                    <a:pt x="476005" y="490826"/>
                  </a:lnTo>
                  <a:lnTo>
                    <a:pt x="485775" y="504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344"/>
          <p:cNvGrpSpPr/>
          <p:nvPr/>
        </p:nvGrpSpPr>
        <p:grpSpPr>
          <a:xfrm>
            <a:off x="10229850" y="4048125"/>
            <a:ext cx="771521" cy="523876"/>
            <a:chOff x="10229850" y="4048125"/>
            <a:chExt cx="771521" cy="523876"/>
          </a:xfrm>
        </p:grpSpPr>
        <p:sp>
          <p:nvSpPr>
            <p:cNvPr id="836" name="SMARTInkShape-988"/>
            <p:cNvSpPr/>
            <p:nvPr>
              <p:custDataLst>
                <p:tags r:id="rId34"/>
              </p:custDataLst>
            </p:nvPr>
          </p:nvSpPr>
          <p:spPr>
            <a:xfrm>
              <a:off x="10791825" y="4248745"/>
              <a:ext cx="209546" cy="247051"/>
            </a:xfrm>
            <a:custGeom>
              <a:avLst/>
              <a:gdLst/>
              <a:ahLst/>
              <a:cxnLst/>
              <a:rect l="0" t="0" r="0" b="0"/>
              <a:pathLst>
                <a:path w="209546" h="247051">
                  <a:moveTo>
                    <a:pt x="0" y="113705"/>
                  </a:moveTo>
                  <a:lnTo>
                    <a:pt x="0" y="113705"/>
                  </a:lnTo>
                  <a:lnTo>
                    <a:pt x="14466" y="113705"/>
                  </a:lnTo>
                  <a:lnTo>
                    <a:pt x="51274" y="105063"/>
                  </a:lnTo>
                  <a:lnTo>
                    <a:pt x="96546" y="97711"/>
                  </a:lnTo>
                  <a:lnTo>
                    <a:pt x="137989" y="95057"/>
                  </a:lnTo>
                  <a:lnTo>
                    <a:pt x="182991" y="94679"/>
                  </a:lnTo>
                  <a:lnTo>
                    <a:pt x="209370" y="94655"/>
                  </a:lnTo>
                  <a:lnTo>
                    <a:pt x="209545" y="80466"/>
                  </a:lnTo>
                  <a:lnTo>
                    <a:pt x="206725" y="74943"/>
                  </a:lnTo>
                  <a:lnTo>
                    <a:pt x="187429" y="48958"/>
                  </a:lnTo>
                  <a:lnTo>
                    <a:pt x="177494" y="40478"/>
                  </a:lnTo>
                  <a:lnTo>
                    <a:pt x="154769" y="13063"/>
                  </a:lnTo>
                  <a:lnTo>
                    <a:pt x="139579" y="3922"/>
                  </a:lnTo>
                  <a:lnTo>
                    <a:pt x="126847" y="744"/>
                  </a:lnTo>
                  <a:lnTo>
                    <a:pt x="115995" y="0"/>
                  </a:lnTo>
                  <a:lnTo>
                    <a:pt x="104118" y="5314"/>
                  </a:lnTo>
                  <a:lnTo>
                    <a:pt x="66617" y="33307"/>
                  </a:lnTo>
                  <a:lnTo>
                    <a:pt x="50431" y="58133"/>
                  </a:lnTo>
                  <a:lnTo>
                    <a:pt x="25573" y="104388"/>
                  </a:lnTo>
                  <a:lnTo>
                    <a:pt x="6792" y="151832"/>
                  </a:lnTo>
                  <a:lnTo>
                    <a:pt x="2012" y="175331"/>
                  </a:lnTo>
                  <a:lnTo>
                    <a:pt x="3718" y="189072"/>
                  </a:lnTo>
                  <a:lnTo>
                    <a:pt x="16364" y="220487"/>
                  </a:lnTo>
                  <a:lnTo>
                    <a:pt x="22443" y="229250"/>
                  </a:lnTo>
                  <a:lnTo>
                    <a:pt x="36871" y="240133"/>
                  </a:lnTo>
                  <a:lnTo>
                    <a:pt x="54552" y="245004"/>
                  </a:lnTo>
                  <a:lnTo>
                    <a:pt x="100326" y="246875"/>
                  </a:lnTo>
                  <a:lnTo>
                    <a:pt x="147789" y="247039"/>
                  </a:lnTo>
                  <a:lnTo>
                    <a:pt x="162793" y="247050"/>
                  </a:lnTo>
                  <a:lnTo>
                    <a:pt x="170424" y="244231"/>
                  </a:lnTo>
                  <a:lnTo>
                    <a:pt x="177345" y="240508"/>
                  </a:lnTo>
                  <a:lnTo>
                    <a:pt x="190500" y="237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989"/>
            <p:cNvSpPr/>
            <p:nvPr>
              <p:custDataLst>
                <p:tags r:id="rId35"/>
              </p:custDataLst>
            </p:nvPr>
          </p:nvSpPr>
          <p:spPr>
            <a:xfrm>
              <a:off x="10229850" y="4267200"/>
              <a:ext cx="314326" cy="38101"/>
            </a:xfrm>
            <a:custGeom>
              <a:avLst/>
              <a:gdLst/>
              <a:ahLst/>
              <a:cxnLst/>
              <a:rect l="0" t="0" r="0" b="0"/>
              <a:pathLst>
                <a:path w="314326" h="38101">
                  <a:moveTo>
                    <a:pt x="0" y="38100"/>
                  </a:moveTo>
                  <a:lnTo>
                    <a:pt x="0" y="38100"/>
                  </a:lnTo>
                  <a:lnTo>
                    <a:pt x="40703" y="38100"/>
                  </a:lnTo>
                  <a:lnTo>
                    <a:pt x="86068" y="38100"/>
                  </a:lnTo>
                  <a:lnTo>
                    <a:pt x="128949" y="38100"/>
                  </a:lnTo>
                  <a:lnTo>
                    <a:pt x="165677" y="38100"/>
                  </a:lnTo>
                  <a:lnTo>
                    <a:pt x="208412" y="38100"/>
                  </a:lnTo>
                  <a:lnTo>
                    <a:pt x="244604" y="35278"/>
                  </a:lnTo>
                  <a:lnTo>
                    <a:pt x="285544" y="20795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990"/>
            <p:cNvSpPr/>
            <p:nvPr>
              <p:custDataLst>
                <p:tags r:id="rId36"/>
              </p:custDataLst>
            </p:nvPr>
          </p:nvSpPr>
          <p:spPr>
            <a:xfrm>
              <a:off x="10334625" y="4076700"/>
              <a:ext cx="114301" cy="485776"/>
            </a:xfrm>
            <a:custGeom>
              <a:avLst/>
              <a:gdLst/>
              <a:ahLst/>
              <a:cxnLst/>
              <a:rect l="0" t="0" r="0" b="0"/>
              <a:pathLst>
                <a:path w="114301" h="485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1" y="10361"/>
                  </a:lnTo>
                  <a:lnTo>
                    <a:pt x="22666" y="55170"/>
                  </a:lnTo>
                  <a:lnTo>
                    <a:pt x="31880" y="90195"/>
                  </a:lnTo>
                  <a:lnTo>
                    <a:pt x="41314" y="132440"/>
                  </a:lnTo>
                  <a:lnTo>
                    <a:pt x="47642" y="165754"/>
                  </a:lnTo>
                  <a:lnTo>
                    <a:pt x="53983" y="201726"/>
                  </a:lnTo>
                  <a:lnTo>
                    <a:pt x="60329" y="238882"/>
                  </a:lnTo>
                  <a:lnTo>
                    <a:pt x="66677" y="276561"/>
                  </a:lnTo>
                  <a:lnTo>
                    <a:pt x="73026" y="313416"/>
                  </a:lnTo>
                  <a:lnTo>
                    <a:pt x="79375" y="347435"/>
                  </a:lnTo>
                  <a:lnTo>
                    <a:pt x="88900" y="391280"/>
                  </a:lnTo>
                  <a:lnTo>
                    <a:pt x="100541" y="435359"/>
                  </a:lnTo>
                  <a:lnTo>
                    <a:pt x="104578" y="457549"/>
                  </a:lnTo>
                  <a:lnTo>
                    <a:pt x="11430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991"/>
            <p:cNvSpPr/>
            <p:nvPr>
              <p:custDataLst>
                <p:tags r:id="rId37"/>
              </p:custDataLst>
            </p:nvPr>
          </p:nvSpPr>
          <p:spPr>
            <a:xfrm>
              <a:off x="10506075" y="4048125"/>
              <a:ext cx="276226" cy="523876"/>
            </a:xfrm>
            <a:custGeom>
              <a:avLst/>
              <a:gdLst/>
              <a:ahLst/>
              <a:cxnLst/>
              <a:rect l="0" t="0" r="0" b="0"/>
              <a:pathLst>
                <a:path w="276226" h="523876">
                  <a:moveTo>
                    <a:pt x="0" y="0"/>
                  </a:moveTo>
                  <a:lnTo>
                    <a:pt x="0" y="0"/>
                  </a:lnTo>
                  <a:lnTo>
                    <a:pt x="2823" y="44240"/>
                  </a:lnTo>
                  <a:lnTo>
                    <a:pt x="13257" y="90113"/>
                  </a:lnTo>
                  <a:lnTo>
                    <a:pt x="17334" y="132416"/>
                  </a:lnTo>
                  <a:lnTo>
                    <a:pt x="21110" y="165743"/>
                  </a:lnTo>
                  <a:lnTo>
                    <a:pt x="27374" y="200664"/>
                  </a:lnTo>
                  <a:lnTo>
                    <a:pt x="37213" y="233823"/>
                  </a:lnTo>
                  <a:lnTo>
                    <a:pt x="45819" y="269022"/>
                  </a:lnTo>
                  <a:lnTo>
                    <a:pt x="53172" y="304773"/>
                  </a:lnTo>
                  <a:lnTo>
                    <a:pt x="59967" y="338302"/>
                  </a:lnTo>
                  <a:lnTo>
                    <a:pt x="64688" y="381872"/>
                  </a:lnTo>
                  <a:lnTo>
                    <a:pt x="71142" y="421592"/>
                  </a:lnTo>
                  <a:lnTo>
                    <a:pt x="75756" y="466844"/>
                  </a:lnTo>
                  <a:lnTo>
                    <a:pt x="76068" y="478519"/>
                  </a:lnTo>
                  <a:lnTo>
                    <a:pt x="77170" y="480938"/>
                  </a:lnTo>
                  <a:lnTo>
                    <a:pt x="78964" y="482550"/>
                  </a:lnTo>
                  <a:lnTo>
                    <a:pt x="84390" y="485138"/>
                  </a:lnTo>
                  <a:lnTo>
                    <a:pt x="84834" y="484292"/>
                  </a:lnTo>
                  <a:lnTo>
                    <a:pt x="85330" y="480530"/>
                  </a:lnTo>
                  <a:lnTo>
                    <a:pt x="82727" y="475330"/>
                  </a:lnTo>
                  <a:lnTo>
                    <a:pt x="80551" y="472462"/>
                  </a:lnTo>
                  <a:lnTo>
                    <a:pt x="77490" y="453255"/>
                  </a:lnTo>
                  <a:lnTo>
                    <a:pt x="76370" y="406233"/>
                  </a:lnTo>
                  <a:lnTo>
                    <a:pt x="76251" y="370485"/>
                  </a:lnTo>
                  <a:lnTo>
                    <a:pt x="81266" y="325536"/>
                  </a:lnTo>
                  <a:lnTo>
                    <a:pt x="89461" y="300831"/>
                  </a:lnTo>
                  <a:lnTo>
                    <a:pt x="116200" y="265616"/>
                  </a:lnTo>
                  <a:lnTo>
                    <a:pt x="126082" y="260926"/>
                  </a:lnTo>
                  <a:lnTo>
                    <a:pt x="149671" y="257916"/>
                  </a:lnTo>
                  <a:lnTo>
                    <a:pt x="162123" y="263149"/>
                  </a:lnTo>
                  <a:lnTo>
                    <a:pt x="187364" y="283755"/>
                  </a:lnTo>
                  <a:lnTo>
                    <a:pt x="217227" y="325835"/>
                  </a:lnTo>
                  <a:lnTo>
                    <a:pt x="233958" y="368888"/>
                  </a:lnTo>
                  <a:lnTo>
                    <a:pt x="247453" y="411886"/>
                  </a:lnTo>
                  <a:lnTo>
                    <a:pt x="255256" y="455775"/>
                  </a:lnTo>
                  <a:lnTo>
                    <a:pt x="264461" y="498993"/>
                  </a:lnTo>
                  <a:lnTo>
                    <a:pt x="266764" y="508583"/>
                  </a:lnTo>
                  <a:lnTo>
                    <a:pt x="276225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4" name="SMARTInkShape-Group345"/>
          <p:cNvGrpSpPr/>
          <p:nvPr/>
        </p:nvGrpSpPr>
        <p:grpSpPr>
          <a:xfrm>
            <a:off x="9667875" y="4164423"/>
            <a:ext cx="312232" cy="419720"/>
            <a:chOff x="9667875" y="4164423"/>
            <a:chExt cx="312232" cy="419720"/>
          </a:xfrm>
        </p:grpSpPr>
        <p:sp>
          <p:nvSpPr>
            <p:cNvPr id="841" name="SMARTInkShape-992"/>
            <p:cNvSpPr/>
            <p:nvPr>
              <p:custDataLst>
                <p:tags r:id="rId31"/>
              </p:custDataLst>
            </p:nvPr>
          </p:nvSpPr>
          <p:spPr>
            <a:xfrm>
              <a:off x="9705975" y="4181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993"/>
            <p:cNvSpPr/>
            <p:nvPr>
              <p:custDataLst>
                <p:tags r:id="rId32"/>
              </p:custDataLst>
            </p:nvPr>
          </p:nvSpPr>
          <p:spPr>
            <a:xfrm>
              <a:off x="9667875" y="4324350"/>
              <a:ext cx="38101" cy="247651"/>
            </a:xfrm>
            <a:custGeom>
              <a:avLst/>
              <a:gdLst/>
              <a:ahLst/>
              <a:cxnLst/>
              <a:rect l="0" t="0" r="0" b="0"/>
              <a:pathLst>
                <a:path w="38101" h="2476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3183"/>
                  </a:lnTo>
                  <a:lnTo>
                    <a:pt x="16890" y="58307"/>
                  </a:lnTo>
                  <a:lnTo>
                    <a:pt x="23679" y="100535"/>
                  </a:lnTo>
                  <a:lnTo>
                    <a:pt x="27125" y="137151"/>
                  </a:lnTo>
                  <a:lnTo>
                    <a:pt x="34834" y="179844"/>
                  </a:lnTo>
                  <a:lnTo>
                    <a:pt x="37671" y="223395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994"/>
            <p:cNvSpPr/>
            <p:nvPr>
              <p:custDataLst>
                <p:tags r:id="rId33"/>
              </p:custDataLst>
            </p:nvPr>
          </p:nvSpPr>
          <p:spPr>
            <a:xfrm>
              <a:off x="9715500" y="4164423"/>
              <a:ext cx="264607" cy="419720"/>
            </a:xfrm>
            <a:custGeom>
              <a:avLst/>
              <a:gdLst/>
              <a:ahLst/>
              <a:cxnLst/>
              <a:rect l="0" t="0" r="0" b="0"/>
              <a:pathLst>
                <a:path w="264607" h="419720">
                  <a:moveTo>
                    <a:pt x="219075" y="74202"/>
                  </a:moveTo>
                  <a:lnTo>
                    <a:pt x="219075" y="74202"/>
                  </a:lnTo>
                  <a:lnTo>
                    <a:pt x="219075" y="42403"/>
                  </a:lnTo>
                  <a:lnTo>
                    <a:pt x="213431" y="33258"/>
                  </a:lnTo>
                  <a:lnTo>
                    <a:pt x="203867" y="23197"/>
                  </a:lnTo>
                  <a:lnTo>
                    <a:pt x="174295" y="4743"/>
                  </a:lnTo>
                  <a:lnTo>
                    <a:pt x="150421" y="0"/>
                  </a:lnTo>
                  <a:lnTo>
                    <a:pt x="113909" y="6001"/>
                  </a:lnTo>
                  <a:lnTo>
                    <a:pt x="71681" y="20444"/>
                  </a:lnTo>
                  <a:lnTo>
                    <a:pt x="60785" y="29496"/>
                  </a:lnTo>
                  <a:lnTo>
                    <a:pt x="52417" y="41633"/>
                  </a:lnTo>
                  <a:lnTo>
                    <a:pt x="45168" y="57610"/>
                  </a:lnTo>
                  <a:lnTo>
                    <a:pt x="44064" y="72473"/>
                  </a:lnTo>
                  <a:lnTo>
                    <a:pt x="51978" y="104317"/>
                  </a:lnTo>
                  <a:lnTo>
                    <a:pt x="71338" y="140123"/>
                  </a:lnTo>
                  <a:lnTo>
                    <a:pt x="106852" y="180341"/>
                  </a:lnTo>
                  <a:lnTo>
                    <a:pt x="145134" y="223959"/>
                  </a:lnTo>
                  <a:lnTo>
                    <a:pt x="190798" y="258004"/>
                  </a:lnTo>
                  <a:lnTo>
                    <a:pt x="225836" y="286505"/>
                  </a:lnTo>
                  <a:lnTo>
                    <a:pt x="256096" y="330782"/>
                  </a:lnTo>
                  <a:lnTo>
                    <a:pt x="261987" y="343813"/>
                  </a:lnTo>
                  <a:lnTo>
                    <a:pt x="264606" y="356660"/>
                  </a:lnTo>
                  <a:lnTo>
                    <a:pt x="262948" y="369425"/>
                  </a:lnTo>
                  <a:lnTo>
                    <a:pt x="257624" y="382154"/>
                  </a:lnTo>
                  <a:lnTo>
                    <a:pt x="248202" y="394867"/>
                  </a:lnTo>
                  <a:lnTo>
                    <a:pt x="225941" y="408868"/>
                  </a:lnTo>
                  <a:lnTo>
                    <a:pt x="199237" y="419719"/>
                  </a:lnTo>
                  <a:lnTo>
                    <a:pt x="166160" y="419524"/>
                  </a:lnTo>
                  <a:lnTo>
                    <a:pt x="124661" y="408918"/>
                  </a:lnTo>
                  <a:lnTo>
                    <a:pt x="95498" y="392335"/>
                  </a:lnTo>
                  <a:lnTo>
                    <a:pt x="67807" y="366724"/>
                  </a:lnTo>
                  <a:lnTo>
                    <a:pt x="45726" y="331737"/>
                  </a:lnTo>
                  <a:lnTo>
                    <a:pt x="26837" y="289386"/>
                  </a:lnTo>
                  <a:lnTo>
                    <a:pt x="10435" y="242258"/>
                  </a:lnTo>
                  <a:lnTo>
                    <a:pt x="0" y="21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1" name="SMARTInkShape-Group346"/>
          <p:cNvGrpSpPr/>
          <p:nvPr/>
        </p:nvGrpSpPr>
        <p:grpSpPr>
          <a:xfrm>
            <a:off x="8286911" y="4057650"/>
            <a:ext cx="1016958" cy="638176"/>
            <a:chOff x="8286911" y="4057650"/>
            <a:chExt cx="1016958" cy="638176"/>
          </a:xfrm>
        </p:grpSpPr>
        <p:sp>
          <p:nvSpPr>
            <p:cNvPr id="845" name="SMARTInkShape-995"/>
            <p:cNvSpPr/>
            <p:nvPr>
              <p:custDataLst>
                <p:tags r:id="rId25"/>
              </p:custDataLst>
            </p:nvPr>
          </p:nvSpPr>
          <p:spPr>
            <a:xfrm>
              <a:off x="8477251" y="4133850"/>
              <a:ext cx="33204" cy="561976"/>
            </a:xfrm>
            <a:custGeom>
              <a:avLst/>
              <a:gdLst/>
              <a:ahLst/>
              <a:cxnLst/>
              <a:rect l="0" t="0" r="0" b="0"/>
              <a:pathLst>
                <a:path w="33204" h="561976">
                  <a:moveTo>
                    <a:pt x="9524" y="0"/>
                  </a:moveTo>
                  <a:lnTo>
                    <a:pt x="9524" y="0"/>
                  </a:lnTo>
                  <a:lnTo>
                    <a:pt x="1323" y="0"/>
                  </a:lnTo>
                  <a:lnTo>
                    <a:pt x="881" y="1058"/>
                  </a:lnTo>
                  <a:lnTo>
                    <a:pt x="10" y="45056"/>
                  </a:lnTo>
                  <a:lnTo>
                    <a:pt x="1" y="89463"/>
                  </a:lnTo>
                  <a:lnTo>
                    <a:pt x="0" y="124933"/>
                  </a:lnTo>
                  <a:lnTo>
                    <a:pt x="2821" y="165075"/>
                  </a:lnTo>
                  <a:lnTo>
                    <a:pt x="7538" y="207661"/>
                  </a:lnTo>
                  <a:lnTo>
                    <a:pt x="8936" y="249912"/>
                  </a:lnTo>
                  <a:lnTo>
                    <a:pt x="12172" y="293123"/>
                  </a:lnTo>
                  <a:lnTo>
                    <a:pt x="17011" y="332737"/>
                  </a:lnTo>
                  <a:lnTo>
                    <a:pt x="21267" y="371286"/>
                  </a:lnTo>
                  <a:lnTo>
                    <a:pt x="26410" y="409519"/>
                  </a:lnTo>
                  <a:lnTo>
                    <a:pt x="33203" y="455308"/>
                  </a:lnTo>
                  <a:lnTo>
                    <a:pt x="29916" y="501753"/>
                  </a:lnTo>
                  <a:lnTo>
                    <a:pt x="27692" y="535112"/>
                  </a:lnTo>
                  <a:lnTo>
                    <a:pt x="19049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996"/>
            <p:cNvSpPr/>
            <p:nvPr>
              <p:custDataLst>
                <p:tags r:id="rId26"/>
              </p:custDataLst>
            </p:nvPr>
          </p:nvSpPr>
          <p:spPr>
            <a:xfrm>
              <a:off x="9058275" y="4183393"/>
              <a:ext cx="245594" cy="415743"/>
            </a:xfrm>
            <a:custGeom>
              <a:avLst/>
              <a:gdLst/>
              <a:ahLst/>
              <a:cxnLst/>
              <a:rect l="0" t="0" r="0" b="0"/>
              <a:pathLst>
                <a:path w="245594" h="415743">
                  <a:moveTo>
                    <a:pt x="190500" y="83807"/>
                  </a:moveTo>
                  <a:lnTo>
                    <a:pt x="190500" y="83807"/>
                  </a:lnTo>
                  <a:lnTo>
                    <a:pt x="198701" y="83807"/>
                  </a:lnTo>
                  <a:lnTo>
                    <a:pt x="204689" y="78751"/>
                  </a:lnTo>
                  <a:lnTo>
                    <a:pt x="213166" y="65493"/>
                  </a:lnTo>
                  <a:lnTo>
                    <a:pt x="217325" y="53216"/>
                  </a:lnTo>
                  <a:lnTo>
                    <a:pt x="218556" y="37819"/>
                  </a:lnTo>
                  <a:lnTo>
                    <a:pt x="216022" y="28795"/>
                  </a:lnTo>
                  <a:lnTo>
                    <a:pt x="205772" y="14379"/>
                  </a:lnTo>
                  <a:lnTo>
                    <a:pt x="191615" y="4557"/>
                  </a:lnTo>
                  <a:lnTo>
                    <a:pt x="174014" y="0"/>
                  </a:lnTo>
                  <a:lnTo>
                    <a:pt x="150338" y="3707"/>
                  </a:lnTo>
                  <a:lnTo>
                    <a:pt x="108327" y="20522"/>
                  </a:lnTo>
                  <a:lnTo>
                    <a:pt x="98239" y="29575"/>
                  </a:lnTo>
                  <a:lnTo>
                    <a:pt x="86611" y="49394"/>
                  </a:lnTo>
                  <a:lnTo>
                    <a:pt x="79285" y="72552"/>
                  </a:lnTo>
                  <a:lnTo>
                    <a:pt x="76809" y="104397"/>
                  </a:lnTo>
                  <a:lnTo>
                    <a:pt x="89512" y="151941"/>
                  </a:lnTo>
                  <a:lnTo>
                    <a:pt x="110383" y="188870"/>
                  </a:lnTo>
                  <a:lnTo>
                    <a:pt x="148082" y="231188"/>
                  </a:lnTo>
                  <a:lnTo>
                    <a:pt x="188364" y="274900"/>
                  </a:lnTo>
                  <a:lnTo>
                    <a:pt x="220911" y="320952"/>
                  </a:lnTo>
                  <a:lnTo>
                    <a:pt x="243020" y="362842"/>
                  </a:lnTo>
                  <a:lnTo>
                    <a:pt x="245593" y="375745"/>
                  </a:lnTo>
                  <a:lnTo>
                    <a:pt x="243914" y="385713"/>
                  </a:lnTo>
                  <a:lnTo>
                    <a:pt x="237018" y="397274"/>
                  </a:lnTo>
                  <a:lnTo>
                    <a:pt x="230225" y="404101"/>
                  </a:lnTo>
                  <a:lnTo>
                    <a:pt x="220150" y="410663"/>
                  </a:lnTo>
                  <a:lnTo>
                    <a:pt x="197521" y="415250"/>
                  </a:lnTo>
                  <a:lnTo>
                    <a:pt x="161430" y="415742"/>
                  </a:lnTo>
                  <a:lnTo>
                    <a:pt x="120906" y="403924"/>
                  </a:lnTo>
                  <a:lnTo>
                    <a:pt x="90505" y="387501"/>
                  </a:lnTo>
                  <a:lnTo>
                    <a:pt x="48058" y="349107"/>
                  </a:lnTo>
                  <a:lnTo>
                    <a:pt x="14271" y="301897"/>
                  </a:lnTo>
                  <a:lnTo>
                    <a:pt x="4699" y="288596"/>
                  </a:lnTo>
                  <a:lnTo>
                    <a:pt x="0" y="274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997"/>
            <p:cNvSpPr/>
            <p:nvPr>
              <p:custDataLst>
                <p:tags r:id="rId27"/>
              </p:custDataLst>
            </p:nvPr>
          </p:nvSpPr>
          <p:spPr>
            <a:xfrm>
              <a:off x="8953500" y="4371975"/>
              <a:ext cx="47626" cy="257176"/>
            </a:xfrm>
            <a:custGeom>
              <a:avLst/>
              <a:gdLst/>
              <a:ahLst/>
              <a:cxnLst/>
              <a:rect l="0" t="0" r="0" b="0"/>
              <a:pathLst>
                <a:path w="47626" h="2571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201" y="55170"/>
                  </a:lnTo>
                  <a:lnTo>
                    <a:pt x="16867" y="95917"/>
                  </a:lnTo>
                  <a:lnTo>
                    <a:pt x="24636" y="131314"/>
                  </a:lnTo>
                  <a:lnTo>
                    <a:pt x="28466" y="168612"/>
                  </a:lnTo>
                  <a:lnTo>
                    <a:pt x="35883" y="213497"/>
                  </a:lnTo>
                  <a:lnTo>
                    <a:pt x="38173" y="228238"/>
                  </a:lnTo>
                  <a:lnTo>
                    <a:pt x="476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998"/>
            <p:cNvSpPr/>
            <p:nvPr>
              <p:custDataLst>
                <p:tags r:id="rId28"/>
              </p:custDataLst>
            </p:nvPr>
          </p:nvSpPr>
          <p:spPr>
            <a:xfrm>
              <a:off x="8963025" y="4238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999"/>
            <p:cNvSpPr/>
            <p:nvPr>
              <p:custDataLst>
                <p:tags r:id="rId29"/>
              </p:custDataLst>
            </p:nvPr>
          </p:nvSpPr>
          <p:spPr>
            <a:xfrm>
              <a:off x="8286911" y="4105275"/>
              <a:ext cx="380840" cy="47626"/>
            </a:xfrm>
            <a:custGeom>
              <a:avLst/>
              <a:gdLst/>
              <a:ahLst/>
              <a:cxnLst/>
              <a:rect l="0" t="0" r="0" b="0"/>
              <a:pathLst>
                <a:path w="380840" h="47626">
                  <a:moveTo>
                    <a:pt x="28414" y="47625"/>
                  </a:moveTo>
                  <a:lnTo>
                    <a:pt x="28414" y="47625"/>
                  </a:lnTo>
                  <a:lnTo>
                    <a:pt x="23358" y="42569"/>
                  </a:lnTo>
                  <a:lnTo>
                    <a:pt x="18053" y="40086"/>
                  </a:lnTo>
                  <a:lnTo>
                    <a:pt x="0" y="38110"/>
                  </a:lnTo>
                  <a:lnTo>
                    <a:pt x="4943" y="33047"/>
                  </a:lnTo>
                  <a:lnTo>
                    <a:pt x="13044" y="30562"/>
                  </a:lnTo>
                  <a:lnTo>
                    <a:pt x="58149" y="25927"/>
                  </a:lnTo>
                  <a:lnTo>
                    <a:pt x="100375" y="20408"/>
                  </a:lnTo>
                  <a:lnTo>
                    <a:pt x="136990" y="14396"/>
                  </a:lnTo>
                  <a:lnTo>
                    <a:pt x="179706" y="5912"/>
                  </a:lnTo>
                  <a:lnTo>
                    <a:pt x="220819" y="1751"/>
                  </a:lnTo>
                  <a:lnTo>
                    <a:pt x="259812" y="519"/>
                  </a:lnTo>
                  <a:lnTo>
                    <a:pt x="305740" y="68"/>
                  </a:lnTo>
                  <a:lnTo>
                    <a:pt x="351525" y="6"/>
                  </a:lnTo>
                  <a:lnTo>
                    <a:pt x="380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1000"/>
            <p:cNvSpPr/>
            <p:nvPr>
              <p:custDataLst>
                <p:tags r:id="rId30"/>
              </p:custDataLst>
            </p:nvPr>
          </p:nvSpPr>
          <p:spPr>
            <a:xfrm>
              <a:off x="8572500" y="4057650"/>
              <a:ext cx="323851" cy="590551"/>
            </a:xfrm>
            <a:custGeom>
              <a:avLst/>
              <a:gdLst/>
              <a:ahLst/>
              <a:cxnLst/>
              <a:rect l="0" t="0" r="0" b="0"/>
              <a:pathLst>
                <a:path w="323851" h="5905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476" y="50768"/>
                  </a:lnTo>
                  <a:lnTo>
                    <a:pt x="23598" y="91403"/>
                  </a:lnTo>
                  <a:lnTo>
                    <a:pt x="32157" y="132798"/>
                  </a:lnTo>
                  <a:lnTo>
                    <a:pt x="36339" y="178577"/>
                  </a:lnTo>
                  <a:lnTo>
                    <a:pt x="40140" y="212718"/>
                  </a:lnTo>
                  <a:lnTo>
                    <a:pt x="44298" y="249058"/>
                  </a:lnTo>
                  <a:lnTo>
                    <a:pt x="46147" y="286376"/>
                  </a:lnTo>
                  <a:lnTo>
                    <a:pt x="46968" y="321306"/>
                  </a:lnTo>
                  <a:lnTo>
                    <a:pt x="48391" y="354469"/>
                  </a:lnTo>
                  <a:lnTo>
                    <a:pt x="54084" y="401832"/>
                  </a:lnTo>
                  <a:lnTo>
                    <a:pt x="57300" y="443146"/>
                  </a:lnTo>
                  <a:lnTo>
                    <a:pt x="63427" y="481141"/>
                  </a:lnTo>
                  <a:lnTo>
                    <a:pt x="71304" y="527733"/>
                  </a:lnTo>
                  <a:lnTo>
                    <a:pt x="76189" y="561790"/>
                  </a:lnTo>
                  <a:lnTo>
                    <a:pt x="75140" y="546730"/>
                  </a:lnTo>
                  <a:lnTo>
                    <a:pt x="68660" y="517728"/>
                  </a:lnTo>
                  <a:lnTo>
                    <a:pt x="67067" y="471861"/>
                  </a:lnTo>
                  <a:lnTo>
                    <a:pt x="61734" y="429559"/>
                  </a:lnTo>
                  <a:lnTo>
                    <a:pt x="58509" y="388568"/>
                  </a:lnTo>
                  <a:lnTo>
                    <a:pt x="62609" y="349610"/>
                  </a:lnTo>
                  <a:lnTo>
                    <a:pt x="75583" y="311257"/>
                  </a:lnTo>
                  <a:lnTo>
                    <a:pt x="87777" y="283195"/>
                  </a:lnTo>
                  <a:lnTo>
                    <a:pt x="108205" y="261474"/>
                  </a:lnTo>
                  <a:lnTo>
                    <a:pt x="129310" y="246690"/>
                  </a:lnTo>
                  <a:lnTo>
                    <a:pt x="154025" y="240663"/>
                  </a:lnTo>
                  <a:lnTo>
                    <a:pt x="176400" y="238877"/>
                  </a:lnTo>
                  <a:lnTo>
                    <a:pt x="192701" y="244103"/>
                  </a:lnTo>
                  <a:lnTo>
                    <a:pt x="223979" y="259650"/>
                  </a:lnTo>
                  <a:lnTo>
                    <a:pt x="234659" y="272033"/>
                  </a:lnTo>
                  <a:lnTo>
                    <a:pt x="261148" y="316086"/>
                  </a:lnTo>
                  <a:lnTo>
                    <a:pt x="283086" y="362925"/>
                  </a:lnTo>
                  <a:lnTo>
                    <a:pt x="291663" y="403161"/>
                  </a:lnTo>
                  <a:lnTo>
                    <a:pt x="297027" y="445774"/>
                  </a:lnTo>
                  <a:lnTo>
                    <a:pt x="305319" y="485211"/>
                  </a:lnTo>
                  <a:lnTo>
                    <a:pt x="312546" y="531407"/>
                  </a:lnTo>
                  <a:lnTo>
                    <a:pt x="322863" y="576107"/>
                  </a:lnTo>
                  <a:lnTo>
                    <a:pt x="32385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4" name="SMARTInkShape-Group347"/>
          <p:cNvGrpSpPr/>
          <p:nvPr/>
        </p:nvGrpSpPr>
        <p:grpSpPr>
          <a:xfrm>
            <a:off x="8410575" y="4143375"/>
            <a:ext cx="251020" cy="66414"/>
            <a:chOff x="8410575" y="4143375"/>
            <a:chExt cx="251020" cy="66414"/>
          </a:xfrm>
        </p:grpSpPr>
        <p:sp>
          <p:nvSpPr>
            <p:cNvPr id="852" name="SMARTInkShape-1001"/>
            <p:cNvSpPr/>
            <p:nvPr>
              <p:custDataLst>
                <p:tags r:id="rId23"/>
              </p:custDataLst>
            </p:nvPr>
          </p:nvSpPr>
          <p:spPr>
            <a:xfrm>
              <a:off x="8410575" y="4184768"/>
              <a:ext cx="234518" cy="25021"/>
            </a:xfrm>
            <a:custGeom>
              <a:avLst/>
              <a:gdLst/>
              <a:ahLst/>
              <a:cxnLst/>
              <a:rect l="0" t="0" r="0" b="0"/>
              <a:pathLst>
                <a:path w="234518" h="25021">
                  <a:moveTo>
                    <a:pt x="0" y="15757"/>
                  </a:moveTo>
                  <a:lnTo>
                    <a:pt x="0" y="15757"/>
                  </a:lnTo>
                  <a:lnTo>
                    <a:pt x="5057" y="15757"/>
                  </a:lnTo>
                  <a:lnTo>
                    <a:pt x="10361" y="18579"/>
                  </a:lnTo>
                  <a:lnTo>
                    <a:pt x="13257" y="20813"/>
                  </a:lnTo>
                  <a:lnTo>
                    <a:pt x="22120" y="23296"/>
                  </a:lnTo>
                  <a:lnTo>
                    <a:pt x="59868" y="25020"/>
                  </a:lnTo>
                  <a:lnTo>
                    <a:pt x="105939" y="22409"/>
                  </a:lnTo>
                  <a:lnTo>
                    <a:pt x="143220" y="17728"/>
                  </a:lnTo>
                  <a:lnTo>
                    <a:pt x="183899" y="13519"/>
                  </a:lnTo>
                  <a:lnTo>
                    <a:pt x="226644" y="2747"/>
                  </a:lnTo>
                  <a:lnTo>
                    <a:pt x="234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1002"/>
            <p:cNvSpPr/>
            <p:nvPr>
              <p:custDataLst>
                <p:tags r:id="rId24"/>
              </p:custDataLst>
            </p:nvPr>
          </p:nvSpPr>
          <p:spPr>
            <a:xfrm>
              <a:off x="8658225" y="4143375"/>
              <a:ext cx="3370" cy="13890"/>
            </a:xfrm>
            <a:custGeom>
              <a:avLst/>
              <a:gdLst/>
              <a:ahLst/>
              <a:cxnLst/>
              <a:rect l="0" t="0" r="0" b="0"/>
              <a:pathLst>
                <a:path w="3370" h="1389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369" y="1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5" name="SMARTInkShape-1003"/>
          <p:cNvSpPr/>
          <p:nvPr>
            <p:custDataLst>
              <p:tags r:id="rId2"/>
            </p:custDataLst>
          </p:nvPr>
        </p:nvSpPr>
        <p:spPr>
          <a:xfrm>
            <a:off x="7296184" y="4354687"/>
            <a:ext cx="1004088" cy="464964"/>
          </a:xfrm>
          <a:custGeom>
            <a:avLst/>
            <a:gdLst/>
            <a:ahLst/>
            <a:cxnLst/>
            <a:rect l="0" t="0" r="0" b="0"/>
            <a:pathLst>
              <a:path w="1004088" h="464964">
                <a:moveTo>
                  <a:pt x="9491" y="464963"/>
                </a:moveTo>
                <a:lnTo>
                  <a:pt x="9491" y="464963"/>
                </a:lnTo>
                <a:lnTo>
                  <a:pt x="358" y="464963"/>
                </a:lnTo>
                <a:lnTo>
                  <a:pt x="0" y="456762"/>
                </a:lnTo>
                <a:lnTo>
                  <a:pt x="41385" y="433370"/>
                </a:lnTo>
                <a:lnTo>
                  <a:pt x="81878" y="410392"/>
                </a:lnTo>
                <a:lnTo>
                  <a:pt x="123249" y="391761"/>
                </a:lnTo>
                <a:lnTo>
                  <a:pt x="156359" y="379160"/>
                </a:lnTo>
                <a:lnTo>
                  <a:pt x="192240" y="365445"/>
                </a:lnTo>
                <a:lnTo>
                  <a:pt x="229355" y="348766"/>
                </a:lnTo>
                <a:lnTo>
                  <a:pt x="267016" y="330770"/>
                </a:lnTo>
                <a:lnTo>
                  <a:pt x="305980" y="313247"/>
                </a:lnTo>
                <a:lnTo>
                  <a:pt x="347992" y="298403"/>
                </a:lnTo>
                <a:lnTo>
                  <a:pt x="388536" y="281928"/>
                </a:lnTo>
                <a:lnTo>
                  <a:pt x="428780" y="265081"/>
                </a:lnTo>
                <a:lnTo>
                  <a:pt x="471361" y="250537"/>
                </a:lnTo>
                <a:lnTo>
                  <a:pt x="512159" y="237018"/>
                </a:lnTo>
                <a:lnTo>
                  <a:pt x="552515" y="223954"/>
                </a:lnTo>
                <a:lnTo>
                  <a:pt x="595147" y="211092"/>
                </a:lnTo>
                <a:lnTo>
                  <a:pt x="635966" y="198320"/>
                </a:lnTo>
                <a:lnTo>
                  <a:pt x="675274" y="185589"/>
                </a:lnTo>
                <a:lnTo>
                  <a:pt x="713912" y="172875"/>
                </a:lnTo>
                <a:lnTo>
                  <a:pt x="749428" y="160168"/>
                </a:lnTo>
                <a:lnTo>
                  <a:pt x="796351" y="143937"/>
                </a:lnTo>
                <a:lnTo>
                  <a:pt x="834244" y="132424"/>
                </a:lnTo>
                <a:lnTo>
                  <a:pt x="870435" y="119053"/>
                </a:lnTo>
                <a:lnTo>
                  <a:pt x="875553" y="114765"/>
                </a:lnTo>
                <a:lnTo>
                  <a:pt x="881241" y="104356"/>
                </a:lnTo>
                <a:lnTo>
                  <a:pt x="884443" y="91652"/>
                </a:lnTo>
                <a:lnTo>
                  <a:pt x="882776" y="88030"/>
                </a:lnTo>
                <a:lnTo>
                  <a:pt x="875278" y="81185"/>
                </a:lnTo>
                <a:lnTo>
                  <a:pt x="864892" y="77436"/>
                </a:lnTo>
                <a:lnTo>
                  <a:pt x="819538" y="67228"/>
                </a:lnTo>
                <a:lnTo>
                  <a:pt x="783376" y="59366"/>
                </a:lnTo>
                <a:lnTo>
                  <a:pt x="744791" y="56567"/>
                </a:lnTo>
                <a:lnTo>
                  <a:pt x="702432" y="54679"/>
                </a:lnTo>
                <a:lnTo>
                  <a:pt x="655779" y="47918"/>
                </a:lnTo>
                <a:lnTo>
                  <a:pt x="608713" y="45075"/>
                </a:lnTo>
                <a:lnTo>
                  <a:pt x="582197" y="36741"/>
                </a:lnTo>
                <a:lnTo>
                  <a:pt x="581794" y="37665"/>
                </a:lnTo>
                <a:lnTo>
                  <a:pt x="581348" y="41514"/>
                </a:lnTo>
                <a:lnTo>
                  <a:pt x="583346" y="42964"/>
                </a:lnTo>
                <a:lnTo>
                  <a:pt x="591211" y="44574"/>
                </a:lnTo>
                <a:lnTo>
                  <a:pt x="635893" y="37549"/>
                </a:lnTo>
                <a:lnTo>
                  <a:pt x="671106" y="31640"/>
                </a:lnTo>
                <a:lnTo>
                  <a:pt x="713408" y="23187"/>
                </a:lnTo>
                <a:lnTo>
                  <a:pt x="759455" y="19036"/>
                </a:lnTo>
                <a:lnTo>
                  <a:pt x="806613" y="12750"/>
                </a:lnTo>
                <a:lnTo>
                  <a:pt x="849043" y="4184"/>
                </a:lnTo>
                <a:lnTo>
                  <a:pt x="893482" y="0"/>
                </a:lnTo>
                <a:lnTo>
                  <a:pt x="940698" y="5132"/>
                </a:lnTo>
                <a:lnTo>
                  <a:pt x="968735" y="8042"/>
                </a:lnTo>
                <a:lnTo>
                  <a:pt x="984686" y="15136"/>
                </a:lnTo>
                <a:lnTo>
                  <a:pt x="1002910" y="30123"/>
                </a:lnTo>
                <a:lnTo>
                  <a:pt x="1004087" y="32194"/>
                </a:lnTo>
                <a:lnTo>
                  <a:pt x="1003813" y="33576"/>
                </a:lnTo>
                <a:lnTo>
                  <a:pt x="1002573" y="34497"/>
                </a:lnTo>
                <a:lnTo>
                  <a:pt x="997596" y="53996"/>
                </a:lnTo>
                <a:lnTo>
                  <a:pt x="964893" y="96980"/>
                </a:lnTo>
                <a:lnTo>
                  <a:pt x="939437" y="122125"/>
                </a:lnTo>
                <a:lnTo>
                  <a:pt x="916150" y="143954"/>
                </a:lnTo>
                <a:lnTo>
                  <a:pt x="884262" y="184830"/>
                </a:lnTo>
                <a:lnTo>
                  <a:pt x="854994" y="225008"/>
                </a:lnTo>
                <a:lnTo>
                  <a:pt x="828641" y="2554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SMARTInkShape-1004"/>
          <p:cNvSpPr/>
          <p:nvPr>
            <p:custDataLst>
              <p:tags r:id="rId3"/>
            </p:custDataLst>
          </p:nvPr>
        </p:nvSpPr>
        <p:spPr>
          <a:xfrm>
            <a:off x="6638963" y="5095885"/>
            <a:ext cx="904838" cy="76191"/>
          </a:xfrm>
          <a:custGeom>
            <a:avLst/>
            <a:gdLst/>
            <a:ahLst/>
            <a:cxnLst/>
            <a:rect l="0" t="0" r="0" b="0"/>
            <a:pathLst>
              <a:path w="904838" h="76191">
                <a:moveTo>
                  <a:pt x="19012" y="9515"/>
                </a:moveTo>
                <a:lnTo>
                  <a:pt x="19012" y="9515"/>
                </a:lnTo>
                <a:lnTo>
                  <a:pt x="10811" y="9515"/>
                </a:lnTo>
                <a:lnTo>
                  <a:pt x="0" y="24"/>
                </a:lnTo>
                <a:lnTo>
                  <a:pt x="5030" y="0"/>
                </a:lnTo>
                <a:lnTo>
                  <a:pt x="36232" y="8633"/>
                </a:lnTo>
                <a:lnTo>
                  <a:pt x="77175" y="14455"/>
                </a:lnTo>
                <a:lnTo>
                  <a:pt x="116579" y="18134"/>
                </a:lnTo>
                <a:lnTo>
                  <a:pt x="158105" y="18772"/>
                </a:lnTo>
                <a:lnTo>
                  <a:pt x="203923" y="18960"/>
                </a:lnTo>
                <a:lnTo>
                  <a:pt x="251013" y="20075"/>
                </a:lnTo>
                <a:lnTo>
                  <a:pt x="282637" y="24085"/>
                </a:lnTo>
                <a:lnTo>
                  <a:pt x="317154" y="26574"/>
                </a:lnTo>
                <a:lnTo>
                  <a:pt x="353661" y="28739"/>
                </a:lnTo>
                <a:lnTo>
                  <a:pt x="391053" y="33228"/>
                </a:lnTo>
                <a:lnTo>
                  <a:pt x="428839" y="38752"/>
                </a:lnTo>
                <a:lnTo>
                  <a:pt x="467857" y="44735"/>
                </a:lnTo>
                <a:lnTo>
                  <a:pt x="509893" y="50921"/>
                </a:lnTo>
                <a:lnTo>
                  <a:pt x="547625" y="54376"/>
                </a:lnTo>
                <a:lnTo>
                  <a:pt x="584151" y="56969"/>
                </a:lnTo>
                <a:lnTo>
                  <a:pt x="625080" y="61650"/>
                </a:lnTo>
                <a:lnTo>
                  <a:pt x="662320" y="64436"/>
                </a:lnTo>
                <a:lnTo>
                  <a:pt x="697568" y="65674"/>
                </a:lnTo>
                <a:lnTo>
                  <a:pt x="734401" y="66225"/>
                </a:lnTo>
                <a:lnTo>
                  <a:pt x="780724" y="66534"/>
                </a:lnTo>
                <a:lnTo>
                  <a:pt x="826699" y="66639"/>
                </a:lnTo>
                <a:lnTo>
                  <a:pt x="870951" y="66662"/>
                </a:lnTo>
                <a:lnTo>
                  <a:pt x="886447" y="66664"/>
                </a:lnTo>
                <a:lnTo>
                  <a:pt x="894194" y="69487"/>
                </a:lnTo>
                <a:lnTo>
                  <a:pt x="904837" y="761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SMARTInkShape-1005"/>
          <p:cNvSpPr/>
          <p:nvPr>
            <p:custDataLst>
              <p:tags r:id="rId4"/>
            </p:custDataLst>
          </p:nvPr>
        </p:nvSpPr>
        <p:spPr>
          <a:xfrm>
            <a:off x="2247923" y="5743575"/>
            <a:ext cx="5819753" cy="226279"/>
          </a:xfrm>
          <a:custGeom>
            <a:avLst/>
            <a:gdLst/>
            <a:ahLst/>
            <a:cxnLst/>
            <a:rect l="0" t="0" r="0" b="0"/>
            <a:pathLst>
              <a:path w="5819753" h="226279">
                <a:moveTo>
                  <a:pt x="9502" y="0"/>
                </a:moveTo>
                <a:lnTo>
                  <a:pt x="9502" y="0"/>
                </a:lnTo>
                <a:lnTo>
                  <a:pt x="9502" y="5057"/>
                </a:lnTo>
                <a:lnTo>
                  <a:pt x="6680" y="10361"/>
                </a:lnTo>
                <a:lnTo>
                  <a:pt x="2956" y="16247"/>
                </a:lnTo>
                <a:lnTo>
                  <a:pt x="860" y="26568"/>
                </a:lnTo>
                <a:lnTo>
                  <a:pt x="0" y="72942"/>
                </a:lnTo>
                <a:lnTo>
                  <a:pt x="1042" y="88758"/>
                </a:lnTo>
                <a:lnTo>
                  <a:pt x="7583" y="100617"/>
                </a:lnTo>
                <a:lnTo>
                  <a:pt x="17311" y="112289"/>
                </a:lnTo>
                <a:lnTo>
                  <a:pt x="21087" y="113406"/>
                </a:lnTo>
                <a:lnTo>
                  <a:pt x="23575" y="113704"/>
                </a:lnTo>
                <a:lnTo>
                  <a:pt x="29162" y="116857"/>
                </a:lnTo>
                <a:lnTo>
                  <a:pt x="35173" y="120728"/>
                </a:lnTo>
                <a:lnTo>
                  <a:pt x="41373" y="122449"/>
                </a:lnTo>
                <a:lnTo>
                  <a:pt x="44507" y="121849"/>
                </a:lnTo>
                <a:lnTo>
                  <a:pt x="55034" y="117008"/>
                </a:lnTo>
                <a:lnTo>
                  <a:pt x="70030" y="114043"/>
                </a:lnTo>
                <a:lnTo>
                  <a:pt x="85115" y="106920"/>
                </a:lnTo>
                <a:lnTo>
                  <a:pt x="119721" y="95158"/>
                </a:lnTo>
                <a:lnTo>
                  <a:pt x="131326" y="87176"/>
                </a:lnTo>
                <a:lnTo>
                  <a:pt x="140536" y="86012"/>
                </a:lnTo>
                <a:lnTo>
                  <a:pt x="155665" y="85763"/>
                </a:lnTo>
                <a:lnTo>
                  <a:pt x="157744" y="86809"/>
                </a:lnTo>
                <a:lnTo>
                  <a:pt x="159130" y="88564"/>
                </a:lnTo>
                <a:lnTo>
                  <a:pt x="160054" y="90793"/>
                </a:lnTo>
                <a:lnTo>
                  <a:pt x="162787" y="92279"/>
                </a:lnTo>
                <a:lnTo>
                  <a:pt x="178142" y="94859"/>
                </a:lnTo>
                <a:lnTo>
                  <a:pt x="190943" y="105560"/>
                </a:lnTo>
                <a:lnTo>
                  <a:pt x="216144" y="129387"/>
                </a:lnTo>
                <a:lnTo>
                  <a:pt x="225481" y="132176"/>
                </a:lnTo>
                <a:lnTo>
                  <a:pt x="264063" y="133304"/>
                </a:lnTo>
                <a:lnTo>
                  <a:pt x="273629" y="130507"/>
                </a:lnTo>
                <a:lnTo>
                  <a:pt x="282467" y="126795"/>
                </a:lnTo>
                <a:lnTo>
                  <a:pt x="330062" y="114202"/>
                </a:lnTo>
                <a:lnTo>
                  <a:pt x="350184" y="104129"/>
                </a:lnTo>
                <a:lnTo>
                  <a:pt x="357766" y="99195"/>
                </a:lnTo>
                <a:lnTo>
                  <a:pt x="371257" y="93207"/>
                </a:lnTo>
                <a:lnTo>
                  <a:pt x="377716" y="89050"/>
                </a:lnTo>
                <a:lnTo>
                  <a:pt x="384114" y="87203"/>
                </a:lnTo>
                <a:lnTo>
                  <a:pt x="387301" y="87768"/>
                </a:lnTo>
                <a:lnTo>
                  <a:pt x="400022" y="93458"/>
                </a:lnTo>
                <a:lnTo>
                  <a:pt x="403199" y="94056"/>
                </a:lnTo>
                <a:lnTo>
                  <a:pt x="428602" y="106962"/>
                </a:lnTo>
                <a:lnTo>
                  <a:pt x="434952" y="111039"/>
                </a:lnTo>
                <a:lnTo>
                  <a:pt x="478461" y="126002"/>
                </a:lnTo>
                <a:lnTo>
                  <a:pt x="493117" y="131173"/>
                </a:lnTo>
                <a:lnTo>
                  <a:pt x="497012" y="131898"/>
                </a:lnTo>
                <a:lnTo>
                  <a:pt x="543093" y="124357"/>
                </a:lnTo>
                <a:lnTo>
                  <a:pt x="564831" y="121161"/>
                </a:lnTo>
                <a:lnTo>
                  <a:pt x="608994" y="107362"/>
                </a:lnTo>
                <a:lnTo>
                  <a:pt x="628454" y="102720"/>
                </a:lnTo>
                <a:lnTo>
                  <a:pt x="666712" y="88367"/>
                </a:lnTo>
                <a:lnTo>
                  <a:pt x="706120" y="85880"/>
                </a:lnTo>
                <a:lnTo>
                  <a:pt x="733990" y="96107"/>
                </a:lnTo>
                <a:lnTo>
                  <a:pt x="775583" y="120683"/>
                </a:lnTo>
                <a:lnTo>
                  <a:pt x="795054" y="129126"/>
                </a:lnTo>
                <a:lnTo>
                  <a:pt x="841551" y="140584"/>
                </a:lnTo>
                <a:lnTo>
                  <a:pt x="889077" y="152281"/>
                </a:lnTo>
                <a:lnTo>
                  <a:pt x="915347" y="157538"/>
                </a:lnTo>
                <a:lnTo>
                  <a:pt x="962130" y="153286"/>
                </a:lnTo>
                <a:lnTo>
                  <a:pt x="1009644" y="149694"/>
                </a:lnTo>
                <a:lnTo>
                  <a:pt x="1057254" y="136169"/>
                </a:lnTo>
                <a:lnTo>
                  <a:pt x="1104877" y="120603"/>
                </a:lnTo>
                <a:lnTo>
                  <a:pt x="1149680" y="107591"/>
                </a:lnTo>
                <a:lnTo>
                  <a:pt x="1190426" y="99658"/>
                </a:lnTo>
                <a:lnTo>
                  <a:pt x="1230142" y="103892"/>
                </a:lnTo>
                <a:lnTo>
                  <a:pt x="1273694" y="112199"/>
                </a:lnTo>
                <a:lnTo>
                  <a:pt x="1315335" y="114022"/>
                </a:lnTo>
                <a:lnTo>
                  <a:pt x="1362171" y="119320"/>
                </a:lnTo>
                <a:lnTo>
                  <a:pt x="1409693" y="123232"/>
                </a:lnTo>
                <a:lnTo>
                  <a:pt x="1457304" y="123747"/>
                </a:lnTo>
                <a:lnTo>
                  <a:pt x="1504927" y="123815"/>
                </a:lnTo>
                <a:lnTo>
                  <a:pt x="1549573" y="117277"/>
                </a:lnTo>
                <a:lnTo>
                  <a:pt x="1590064" y="112066"/>
                </a:lnTo>
                <a:lnTo>
                  <a:pt x="1628636" y="106215"/>
                </a:lnTo>
                <a:lnTo>
                  <a:pt x="1666829" y="97455"/>
                </a:lnTo>
                <a:lnTo>
                  <a:pt x="1704948" y="85533"/>
                </a:lnTo>
                <a:lnTo>
                  <a:pt x="1743051" y="78043"/>
                </a:lnTo>
                <a:lnTo>
                  <a:pt x="1781152" y="70018"/>
                </a:lnTo>
                <a:lnTo>
                  <a:pt x="1808669" y="68724"/>
                </a:lnTo>
                <a:lnTo>
                  <a:pt x="1850630" y="75404"/>
                </a:lnTo>
                <a:lnTo>
                  <a:pt x="1869942" y="77022"/>
                </a:lnTo>
                <a:lnTo>
                  <a:pt x="1917318" y="92663"/>
                </a:lnTo>
                <a:lnTo>
                  <a:pt x="1941089" y="97305"/>
                </a:lnTo>
                <a:lnTo>
                  <a:pt x="1983825" y="111658"/>
                </a:lnTo>
                <a:lnTo>
                  <a:pt x="2031020" y="116890"/>
                </a:lnTo>
                <a:lnTo>
                  <a:pt x="2047780" y="119685"/>
                </a:lnTo>
                <a:lnTo>
                  <a:pt x="2087406" y="115218"/>
                </a:lnTo>
                <a:lnTo>
                  <a:pt x="2133768" y="104060"/>
                </a:lnTo>
                <a:lnTo>
                  <a:pt x="2181227" y="95352"/>
                </a:lnTo>
                <a:lnTo>
                  <a:pt x="2228830" y="82145"/>
                </a:lnTo>
                <a:lnTo>
                  <a:pt x="2276453" y="74161"/>
                </a:lnTo>
                <a:lnTo>
                  <a:pt x="2295502" y="71060"/>
                </a:lnTo>
                <a:lnTo>
                  <a:pt x="2338071" y="75314"/>
                </a:lnTo>
                <a:lnTo>
                  <a:pt x="2381816" y="86444"/>
                </a:lnTo>
                <a:lnTo>
                  <a:pt x="2422383" y="101695"/>
                </a:lnTo>
                <a:lnTo>
                  <a:pt x="2462298" y="117487"/>
                </a:lnTo>
                <a:lnTo>
                  <a:pt x="2502872" y="130528"/>
                </a:lnTo>
                <a:lnTo>
                  <a:pt x="2543061" y="139525"/>
                </a:lnTo>
                <a:lnTo>
                  <a:pt x="2582703" y="142434"/>
                </a:lnTo>
                <a:lnTo>
                  <a:pt x="2621529" y="142817"/>
                </a:lnTo>
                <a:lnTo>
                  <a:pt x="2638311" y="141791"/>
                </a:lnTo>
                <a:lnTo>
                  <a:pt x="2677954" y="129614"/>
                </a:lnTo>
                <a:lnTo>
                  <a:pt x="2724318" y="114226"/>
                </a:lnTo>
                <a:lnTo>
                  <a:pt x="2765231" y="98416"/>
                </a:lnTo>
                <a:lnTo>
                  <a:pt x="2800921" y="88547"/>
                </a:lnTo>
                <a:lnTo>
                  <a:pt x="2841484" y="86096"/>
                </a:lnTo>
                <a:lnTo>
                  <a:pt x="2877131" y="88620"/>
                </a:lnTo>
                <a:lnTo>
                  <a:pt x="2917686" y="95435"/>
                </a:lnTo>
                <a:lnTo>
                  <a:pt x="2962655" y="108392"/>
                </a:lnTo>
                <a:lnTo>
                  <a:pt x="3005213" y="123883"/>
                </a:lnTo>
                <a:lnTo>
                  <a:pt x="3047055" y="136537"/>
                </a:lnTo>
                <a:lnTo>
                  <a:pt x="3086954" y="148169"/>
                </a:lnTo>
                <a:lnTo>
                  <a:pt x="3131680" y="151564"/>
                </a:lnTo>
                <a:lnTo>
                  <a:pt x="3171403" y="152235"/>
                </a:lnTo>
                <a:lnTo>
                  <a:pt x="3216369" y="151309"/>
                </a:lnTo>
                <a:lnTo>
                  <a:pt x="3259745" y="142032"/>
                </a:lnTo>
                <a:lnTo>
                  <a:pt x="3296284" y="133100"/>
                </a:lnTo>
                <a:lnTo>
                  <a:pt x="3333922" y="120929"/>
                </a:lnTo>
                <a:lnTo>
                  <a:pt x="3371885" y="106739"/>
                </a:lnTo>
                <a:lnTo>
                  <a:pt x="3417582" y="87406"/>
                </a:lnTo>
                <a:lnTo>
                  <a:pt x="3463728" y="70810"/>
                </a:lnTo>
                <a:lnTo>
                  <a:pt x="3507338" y="60161"/>
                </a:lnTo>
                <a:lnTo>
                  <a:pt x="3551347" y="57745"/>
                </a:lnTo>
                <a:lnTo>
                  <a:pt x="3591673" y="58326"/>
                </a:lnTo>
                <a:lnTo>
                  <a:pt x="3626996" y="63731"/>
                </a:lnTo>
                <a:lnTo>
                  <a:pt x="3674035" y="68916"/>
                </a:lnTo>
                <a:lnTo>
                  <a:pt x="3719272" y="79818"/>
                </a:lnTo>
                <a:lnTo>
                  <a:pt x="3756407" y="89031"/>
                </a:lnTo>
                <a:lnTo>
                  <a:pt x="3794222" y="98465"/>
                </a:lnTo>
                <a:lnTo>
                  <a:pt x="3832237" y="97849"/>
                </a:lnTo>
                <a:lnTo>
                  <a:pt x="3870313" y="101076"/>
                </a:lnTo>
                <a:lnTo>
                  <a:pt x="3908405" y="108734"/>
                </a:lnTo>
                <a:lnTo>
                  <a:pt x="3946503" y="117708"/>
                </a:lnTo>
                <a:lnTo>
                  <a:pt x="3984602" y="127069"/>
                </a:lnTo>
                <a:lnTo>
                  <a:pt x="4027758" y="136545"/>
                </a:lnTo>
                <a:lnTo>
                  <a:pt x="4074060" y="141000"/>
                </a:lnTo>
                <a:lnTo>
                  <a:pt x="4121292" y="147376"/>
                </a:lnTo>
                <a:lnTo>
                  <a:pt x="4163745" y="150911"/>
                </a:lnTo>
                <a:lnTo>
                  <a:pt x="4208191" y="151959"/>
                </a:lnTo>
                <a:lnTo>
                  <a:pt x="4254874" y="152269"/>
                </a:lnTo>
                <a:lnTo>
                  <a:pt x="4297163" y="152362"/>
                </a:lnTo>
                <a:lnTo>
                  <a:pt x="4341774" y="144788"/>
                </a:lnTo>
                <a:lnTo>
                  <a:pt x="4381160" y="130278"/>
                </a:lnTo>
                <a:lnTo>
                  <a:pt x="4419514" y="112399"/>
                </a:lnTo>
                <a:lnTo>
                  <a:pt x="4457665" y="92131"/>
                </a:lnTo>
                <a:lnTo>
                  <a:pt x="4495775" y="74016"/>
                </a:lnTo>
                <a:lnTo>
                  <a:pt x="4514825" y="64646"/>
                </a:lnTo>
                <a:lnTo>
                  <a:pt x="4552927" y="55807"/>
                </a:lnTo>
                <a:lnTo>
                  <a:pt x="4596084" y="49241"/>
                </a:lnTo>
                <a:lnTo>
                  <a:pt x="4632859" y="53161"/>
                </a:lnTo>
                <a:lnTo>
                  <a:pt x="4676666" y="58479"/>
                </a:lnTo>
                <a:lnTo>
                  <a:pt x="4712592" y="71067"/>
                </a:lnTo>
                <a:lnTo>
                  <a:pt x="4750048" y="83028"/>
                </a:lnTo>
                <a:lnTo>
                  <a:pt x="4786900" y="99507"/>
                </a:lnTo>
                <a:lnTo>
                  <a:pt x="4831154" y="121217"/>
                </a:lnTo>
                <a:lnTo>
                  <a:pt x="4867846" y="135399"/>
                </a:lnTo>
                <a:lnTo>
                  <a:pt x="4913113" y="159155"/>
                </a:lnTo>
                <a:lnTo>
                  <a:pt x="4953042" y="177920"/>
                </a:lnTo>
                <a:lnTo>
                  <a:pt x="4993330" y="191829"/>
                </a:lnTo>
                <a:lnTo>
                  <a:pt x="5032079" y="207709"/>
                </a:lnTo>
                <a:lnTo>
                  <a:pt x="5075428" y="220764"/>
                </a:lnTo>
                <a:lnTo>
                  <a:pt x="5116729" y="226278"/>
                </a:lnTo>
                <a:lnTo>
                  <a:pt x="5155778" y="222855"/>
                </a:lnTo>
                <a:lnTo>
                  <a:pt x="5199215" y="215139"/>
                </a:lnTo>
                <a:lnTo>
                  <a:pt x="5240543" y="206149"/>
                </a:lnTo>
                <a:lnTo>
                  <a:pt x="5279600" y="186670"/>
                </a:lnTo>
                <a:lnTo>
                  <a:pt x="5323040" y="160790"/>
                </a:lnTo>
                <a:lnTo>
                  <a:pt x="5369424" y="133014"/>
                </a:lnTo>
                <a:lnTo>
                  <a:pt x="5411625" y="104676"/>
                </a:lnTo>
                <a:lnTo>
                  <a:pt x="5455997" y="81227"/>
                </a:lnTo>
                <a:lnTo>
                  <a:pt x="5497601" y="65930"/>
                </a:lnTo>
                <a:lnTo>
                  <a:pt x="5536740" y="59751"/>
                </a:lnTo>
                <a:lnTo>
                  <a:pt x="5580204" y="57921"/>
                </a:lnTo>
                <a:lnTo>
                  <a:pt x="5621539" y="62435"/>
                </a:lnTo>
                <a:lnTo>
                  <a:pt x="5660598" y="70476"/>
                </a:lnTo>
                <a:lnTo>
                  <a:pt x="5705176" y="83732"/>
                </a:lnTo>
                <a:lnTo>
                  <a:pt x="5750828" y="102813"/>
                </a:lnTo>
                <a:lnTo>
                  <a:pt x="5798290" y="120391"/>
                </a:lnTo>
                <a:lnTo>
                  <a:pt x="5819752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5" name="SMARTInkShape-Group351"/>
          <p:cNvGrpSpPr/>
          <p:nvPr/>
        </p:nvGrpSpPr>
        <p:grpSpPr>
          <a:xfrm>
            <a:off x="2145187" y="6154502"/>
            <a:ext cx="1798164" cy="532049"/>
            <a:chOff x="2145187" y="6154502"/>
            <a:chExt cx="1798164" cy="532049"/>
          </a:xfrm>
        </p:grpSpPr>
        <p:sp>
          <p:nvSpPr>
            <p:cNvPr id="858" name="SMARTInkShape-1006"/>
            <p:cNvSpPr/>
            <p:nvPr>
              <p:custDataLst>
                <p:tags r:id="rId16"/>
              </p:custDataLst>
            </p:nvPr>
          </p:nvSpPr>
          <p:spPr>
            <a:xfrm>
              <a:off x="2145187" y="6158442"/>
              <a:ext cx="396941" cy="518584"/>
            </a:xfrm>
            <a:custGeom>
              <a:avLst/>
              <a:gdLst/>
              <a:ahLst/>
              <a:cxnLst/>
              <a:rect l="0" t="0" r="0" b="0"/>
              <a:pathLst>
                <a:path w="396941" h="518584">
                  <a:moveTo>
                    <a:pt x="93188" y="70908"/>
                  </a:moveTo>
                  <a:lnTo>
                    <a:pt x="93188" y="70908"/>
                  </a:lnTo>
                  <a:lnTo>
                    <a:pt x="88132" y="65852"/>
                  </a:lnTo>
                  <a:lnTo>
                    <a:pt x="85649" y="60547"/>
                  </a:lnTo>
                  <a:lnTo>
                    <a:pt x="84055" y="48518"/>
                  </a:lnTo>
                  <a:lnTo>
                    <a:pt x="86660" y="42260"/>
                  </a:lnTo>
                  <a:lnTo>
                    <a:pt x="88836" y="39109"/>
                  </a:lnTo>
                  <a:lnTo>
                    <a:pt x="107537" y="26449"/>
                  </a:lnTo>
                  <a:lnTo>
                    <a:pt x="147968" y="10581"/>
                  </a:lnTo>
                  <a:lnTo>
                    <a:pt x="187970" y="0"/>
                  </a:lnTo>
                  <a:lnTo>
                    <a:pt x="226446" y="3083"/>
                  </a:lnTo>
                  <a:lnTo>
                    <a:pt x="264620" y="9062"/>
                  </a:lnTo>
                  <a:lnTo>
                    <a:pt x="302735" y="28039"/>
                  </a:lnTo>
                  <a:lnTo>
                    <a:pt x="340837" y="52170"/>
                  </a:lnTo>
                  <a:lnTo>
                    <a:pt x="357771" y="65755"/>
                  </a:lnTo>
                  <a:lnTo>
                    <a:pt x="386054" y="109584"/>
                  </a:lnTo>
                  <a:lnTo>
                    <a:pt x="394452" y="142810"/>
                  </a:lnTo>
                  <a:lnTo>
                    <a:pt x="396940" y="179466"/>
                  </a:lnTo>
                  <a:lnTo>
                    <a:pt x="392621" y="212082"/>
                  </a:lnTo>
                  <a:lnTo>
                    <a:pt x="379582" y="246910"/>
                  </a:lnTo>
                  <a:lnTo>
                    <a:pt x="348609" y="289001"/>
                  </a:lnTo>
                  <a:lnTo>
                    <a:pt x="309094" y="327889"/>
                  </a:lnTo>
                  <a:lnTo>
                    <a:pt x="273224" y="353778"/>
                  </a:lnTo>
                  <a:lnTo>
                    <a:pt x="232963" y="372032"/>
                  </a:lnTo>
                  <a:lnTo>
                    <a:pt x="190342" y="384144"/>
                  </a:lnTo>
                  <a:lnTo>
                    <a:pt x="150902" y="391612"/>
                  </a:lnTo>
                  <a:lnTo>
                    <a:pt x="104706" y="394137"/>
                  </a:lnTo>
                  <a:lnTo>
                    <a:pt x="74728" y="389518"/>
                  </a:lnTo>
                  <a:lnTo>
                    <a:pt x="50794" y="376389"/>
                  </a:lnTo>
                  <a:lnTo>
                    <a:pt x="24802" y="346445"/>
                  </a:lnTo>
                  <a:lnTo>
                    <a:pt x="12013" y="323528"/>
                  </a:lnTo>
                  <a:lnTo>
                    <a:pt x="0" y="276853"/>
                  </a:lnTo>
                  <a:lnTo>
                    <a:pt x="3606" y="250815"/>
                  </a:lnTo>
                  <a:lnTo>
                    <a:pt x="11377" y="233104"/>
                  </a:lnTo>
                  <a:lnTo>
                    <a:pt x="25438" y="221154"/>
                  </a:lnTo>
                  <a:lnTo>
                    <a:pt x="36971" y="217060"/>
                  </a:lnTo>
                  <a:lnTo>
                    <a:pt x="61622" y="214431"/>
                  </a:lnTo>
                  <a:lnTo>
                    <a:pt x="80543" y="219032"/>
                  </a:lnTo>
                  <a:lnTo>
                    <a:pt x="123649" y="249447"/>
                  </a:lnTo>
                  <a:lnTo>
                    <a:pt x="145840" y="267977"/>
                  </a:lnTo>
                  <a:lnTo>
                    <a:pt x="172302" y="307352"/>
                  </a:lnTo>
                  <a:lnTo>
                    <a:pt x="197911" y="346800"/>
                  </a:lnTo>
                  <a:lnTo>
                    <a:pt x="223353" y="385167"/>
                  </a:lnTo>
                  <a:lnTo>
                    <a:pt x="248761" y="423321"/>
                  </a:lnTo>
                  <a:lnTo>
                    <a:pt x="280513" y="465900"/>
                  </a:lnTo>
                  <a:lnTo>
                    <a:pt x="304724" y="496463"/>
                  </a:lnTo>
                  <a:lnTo>
                    <a:pt x="331313" y="518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1007"/>
            <p:cNvSpPr/>
            <p:nvPr>
              <p:custDataLst>
                <p:tags r:id="rId17"/>
              </p:custDataLst>
            </p:nvPr>
          </p:nvSpPr>
          <p:spPr>
            <a:xfrm>
              <a:off x="2562225" y="6163082"/>
              <a:ext cx="247651" cy="523469"/>
            </a:xfrm>
            <a:custGeom>
              <a:avLst/>
              <a:gdLst/>
              <a:ahLst/>
              <a:cxnLst/>
              <a:rect l="0" t="0" r="0" b="0"/>
              <a:pathLst>
                <a:path w="247651" h="523469">
                  <a:moveTo>
                    <a:pt x="0" y="75793"/>
                  </a:moveTo>
                  <a:lnTo>
                    <a:pt x="0" y="75793"/>
                  </a:lnTo>
                  <a:lnTo>
                    <a:pt x="0" y="70737"/>
                  </a:lnTo>
                  <a:lnTo>
                    <a:pt x="1058" y="69247"/>
                  </a:lnTo>
                  <a:lnTo>
                    <a:pt x="2822" y="68254"/>
                  </a:lnTo>
                  <a:lnTo>
                    <a:pt x="5057" y="67592"/>
                  </a:lnTo>
                  <a:lnTo>
                    <a:pt x="49371" y="47022"/>
                  </a:lnTo>
                  <a:lnTo>
                    <a:pt x="95480" y="31317"/>
                  </a:lnTo>
                  <a:lnTo>
                    <a:pt x="142905" y="15465"/>
                  </a:lnTo>
                  <a:lnTo>
                    <a:pt x="185701" y="8431"/>
                  </a:lnTo>
                  <a:lnTo>
                    <a:pt x="199704" y="1652"/>
                  </a:lnTo>
                  <a:lnTo>
                    <a:pt x="207605" y="0"/>
                  </a:lnTo>
                  <a:lnTo>
                    <a:pt x="208253" y="922"/>
                  </a:lnTo>
                  <a:lnTo>
                    <a:pt x="208974" y="4770"/>
                  </a:lnTo>
                  <a:lnTo>
                    <a:pt x="210224" y="6219"/>
                  </a:lnTo>
                  <a:lnTo>
                    <a:pt x="214436" y="7830"/>
                  </a:lnTo>
                  <a:lnTo>
                    <a:pt x="215982" y="9317"/>
                  </a:lnTo>
                  <a:lnTo>
                    <a:pt x="217700" y="13793"/>
                  </a:lnTo>
                  <a:lnTo>
                    <a:pt x="218668" y="27318"/>
                  </a:lnTo>
                  <a:lnTo>
                    <a:pt x="210838" y="63297"/>
                  </a:lnTo>
                  <a:lnTo>
                    <a:pt x="217258" y="105231"/>
                  </a:lnTo>
                  <a:lnTo>
                    <a:pt x="218716" y="147695"/>
                  </a:lnTo>
                  <a:lnTo>
                    <a:pt x="218969" y="184351"/>
                  </a:lnTo>
                  <a:lnTo>
                    <a:pt x="219044" y="227080"/>
                  </a:lnTo>
                  <a:lnTo>
                    <a:pt x="219066" y="268198"/>
                  </a:lnTo>
                  <a:lnTo>
                    <a:pt x="224129" y="307192"/>
                  </a:lnTo>
                  <a:lnTo>
                    <a:pt x="227275" y="345556"/>
                  </a:lnTo>
                  <a:lnTo>
                    <a:pt x="234884" y="389900"/>
                  </a:lnTo>
                  <a:lnTo>
                    <a:pt x="240307" y="435504"/>
                  </a:lnTo>
                  <a:lnTo>
                    <a:pt x="246683" y="477469"/>
                  </a:lnTo>
                  <a:lnTo>
                    <a:pt x="247650" y="52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1008"/>
            <p:cNvSpPr/>
            <p:nvPr>
              <p:custDataLst>
                <p:tags r:id="rId18"/>
              </p:custDataLst>
            </p:nvPr>
          </p:nvSpPr>
          <p:spPr>
            <a:xfrm>
              <a:off x="2667000" y="6344974"/>
              <a:ext cx="266701" cy="17727"/>
            </a:xfrm>
            <a:custGeom>
              <a:avLst/>
              <a:gdLst/>
              <a:ahLst/>
              <a:cxnLst/>
              <a:rect l="0" t="0" r="0" b="0"/>
              <a:pathLst>
                <a:path w="266701" h="17727">
                  <a:moveTo>
                    <a:pt x="0" y="8201"/>
                  </a:moveTo>
                  <a:lnTo>
                    <a:pt x="0" y="8201"/>
                  </a:lnTo>
                  <a:lnTo>
                    <a:pt x="41418" y="5379"/>
                  </a:lnTo>
                  <a:lnTo>
                    <a:pt x="81912" y="0"/>
                  </a:lnTo>
                  <a:lnTo>
                    <a:pt x="123283" y="4125"/>
                  </a:lnTo>
                  <a:lnTo>
                    <a:pt x="163999" y="6993"/>
                  </a:lnTo>
                  <a:lnTo>
                    <a:pt x="202874" y="12900"/>
                  </a:lnTo>
                  <a:lnTo>
                    <a:pt x="245935" y="17090"/>
                  </a:lnTo>
                  <a:lnTo>
                    <a:pt x="26670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1009"/>
            <p:cNvSpPr/>
            <p:nvPr>
              <p:custDataLst>
                <p:tags r:id="rId19"/>
              </p:custDataLst>
            </p:nvPr>
          </p:nvSpPr>
          <p:spPr>
            <a:xfrm>
              <a:off x="2952750" y="6163521"/>
              <a:ext cx="160801" cy="140542"/>
            </a:xfrm>
            <a:custGeom>
              <a:avLst/>
              <a:gdLst/>
              <a:ahLst/>
              <a:cxnLst/>
              <a:rect l="0" t="0" r="0" b="0"/>
              <a:pathLst>
                <a:path w="160801" h="140542">
                  <a:moveTo>
                    <a:pt x="28575" y="65829"/>
                  </a:moveTo>
                  <a:lnTo>
                    <a:pt x="28575" y="65829"/>
                  </a:lnTo>
                  <a:lnTo>
                    <a:pt x="23519" y="65829"/>
                  </a:lnTo>
                  <a:lnTo>
                    <a:pt x="22029" y="66887"/>
                  </a:lnTo>
                  <a:lnTo>
                    <a:pt x="21036" y="68651"/>
                  </a:lnTo>
                  <a:lnTo>
                    <a:pt x="19442" y="79086"/>
                  </a:lnTo>
                  <a:lnTo>
                    <a:pt x="19051" y="116746"/>
                  </a:lnTo>
                  <a:lnTo>
                    <a:pt x="21873" y="123031"/>
                  </a:lnTo>
                  <a:lnTo>
                    <a:pt x="24107" y="126189"/>
                  </a:lnTo>
                  <a:lnTo>
                    <a:pt x="29411" y="129697"/>
                  </a:lnTo>
                  <a:lnTo>
                    <a:pt x="64107" y="140541"/>
                  </a:lnTo>
                  <a:lnTo>
                    <a:pt x="95566" y="134131"/>
                  </a:lnTo>
                  <a:lnTo>
                    <a:pt x="136274" y="115434"/>
                  </a:lnTo>
                  <a:lnTo>
                    <a:pt x="149113" y="105162"/>
                  </a:lnTo>
                  <a:lnTo>
                    <a:pt x="156231" y="93541"/>
                  </a:lnTo>
                  <a:lnTo>
                    <a:pt x="160800" y="73890"/>
                  </a:lnTo>
                  <a:lnTo>
                    <a:pt x="151479" y="53048"/>
                  </a:lnTo>
                  <a:lnTo>
                    <a:pt x="140368" y="36877"/>
                  </a:lnTo>
                  <a:lnTo>
                    <a:pt x="119528" y="21932"/>
                  </a:lnTo>
                  <a:lnTo>
                    <a:pt x="83696" y="5577"/>
                  </a:lnTo>
                  <a:lnTo>
                    <a:pt x="48194" y="0"/>
                  </a:lnTo>
                  <a:lnTo>
                    <a:pt x="36236" y="588"/>
                  </a:lnTo>
                  <a:lnTo>
                    <a:pt x="27394" y="4378"/>
                  </a:lnTo>
                  <a:lnTo>
                    <a:pt x="19936" y="12411"/>
                  </a:lnTo>
                  <a:lnTo>
                    <a:pt x="2900" y="36746"/>
                  </a:lnTo>
                  <a:lnTo>
                    <a:pt x="0" y="56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1010"/>
            <p:cNvSpPr/>
            <p:nvPr>
              <p:custDataLst>
                <p:tags r:id="rId20"/>
              </p:custDataLst>
            </p:nvPr>
          </p:nvSpPr>
          <p:spPr>
            <a:xfrm>
              <a:off x="3128055" y="6154502"/>
              <a:ext cx="386671" cy="414599"/>
            </a:xfrm>
            <a:custGeom>
              <a:avLst/>
              <a:gdLst/>
              <a:ahLst/>
              <a:cxnLst/>
              <a:rect l="0" t="0" r="0" b="0"/>
              <a:pathLst>
                <a:path w="386671" h="414599">
                  <a:moveTo>
                    <a:pt x="272370" y="55798"/>
                  </a:moveTo>
                  <a:lnTo>
                    <a:pt x="272370" y="55798"/>
                  </a:lnTo>
                  <a:lnTo>
                    <a:pt x="277427" y="50742"/>
                  </a:lnTo>
                  <a:lnTo>
                    <a:pt x="279909" y="45437"/>
                  </a:lnTo>
                  <a:lnTo>
                    <a:pt x="280571" y="42541"/>
                  </a:lnTo>
                  <a:lnTo>
                    <a:pt x="289260" y="27150"/>
                  </a:lnTo>
                  <a:lnTo>
                    <a:pt x="291294" y="10050"/>
                  </a:lnTo>
                  <a:lnTo>
                    <a:pt x="281269" y="3672"/>
                  </a:lnTo>
                  <a:lnTo>
                    <a:pt x="264894" y="137"/>
                  </a:lnTo>
                  <a:lnTo>
                    <a:pt x="239339" y="0"/>
                  </a:lnTo>
                  <a:lnTo>
                    <a:pt x="195583" y="11944"/>
                  </a:lnTo>
                  <a:lnTo>
                    <a:pt x="156896" y="31770"/>
                  </a:lnTo>
                  <a:lnTo>
                    <a:pt x="122915" y="51971"/>
                  </a:lnTo>
                  <a:lnTo>
                    <a:pt x="82452" y="95651"/>
                  </a:lnTo>
                  <a:lnTo>
                    <a:pt x="53467" y="132517"/>
                  </a:lnTo>
                  <a:lnTo>
                    <a:pt x="27593" y="170252"/>
                  </a:lnTo>
                  <a:lnTo>
                    <a:pt x="9343" y="208243"/>
                  </a:lnTo>
                  <a:lnTo>
                    <a:pt x="56" y="246311"/>
                  </a:lnTo>
                  <a:lnTo>
                    <a:pt x="0" y="271704"/>
                  </a:lnTo>
                  <a:lnTo>
                    <a:pt x="11869" y="308741"/>
                  </a:lnTo>
                  <a:lnTo>
                    <a:pt x="37665" y="350237"/>
                  </a:lnTo>
                  <a:lnTo>
                    <a:pt x="73021" y="383952"/>
                  </a:lnTo>
                  <a:lnTo>
                    <a:pt x="111637" y="403389"/>
                  </a:lnTo>
                  <a:lnTo>
                    <a:pt x="158932" y="414598"/>
                  </a:lnTo>
                  <a:lnTo>
                    <a:pt x="193603" y="413992"/>
                  </a:lnTo>
                  <a:lnTo>
                    <a:pt x="238819" y="404306"/>
                  </a:lnTo>
                  <a:lnTo>
                    <a:pt x="279854" y="392201"/>
                  </a:lnTo>
                  <a:lnTo>
                    <a:pt x="321190" y="371397"/>
                  </a:lnTo>
                  <a:lnTo>
                    <a:pt x="354594" y="354481"/>
                  </a:lnTo>
                  <a:lnTo>
                    <a:pt x="362889" y="351530"/>
                  </a:lnTo>
                  <a:lnTo>
                    <a:pt x="376837" y="343833"/>
                  </a:lnTo>
                  <a:lnTo>
                    <a:pt x="386666" y="341549"/>
                  </a:lnTo>
                  <a:lnTo>
                    <a:pt x="386670" y="360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1011"/>
            <p:cNvSpPr/>
            <p:nvPr>
              <p:custDataLst>
                <p:tags r:id="rId21"/>
              </p:custDataLst>
            </p:nvPr>
          </p:nvSpPr>
          <p:spPr>
            <a:xfrm>
              <a:off x="3733800" y="6183049"/>
              <a:ext cx="28569" cy="351102"/>
            </a:xfrm>
            <a:custGeom>
              <a:avLst/>
              <a:gdLst/>
              <a:ahLst/>
              <a:cxnLst/>
              <a:rect l="0" t="0" r="0" b="0"/>
              <a:pathLst>
                <a:path w="28569" h="3511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2050"/>
                  </a:lnTo>
                  <a:lnTo>
                    <a:pt x="2822" y="18026"/>
                  </a:lnTo>
                  <a:lnTo>
                    <a:pt x="5057" y="21101"/>
                  </a:lnTo>
                  <a:lnTo>
                    <a:pt x="16890" y="68429"/>
                  </a:lnTo>
                  <a:lnTo>
                    <a:pt x="19824" y="112323"/>
                  </a:lnTo>
                  <a:lnTo>
                    <a:pt x="27213" y="157510"/>
                  </a:lnTo>
                  <a:lnTo>
                    <a:pt x="28306" y="198091"/>
                  </a:lnTo>
                  <a:lnTo>
                    <a:pt x="28522" y="236681"/>
                  </a:lnTo>
                  <a:lnTo>
                    <a:pt x="28568" y="277864"/>
                  </a:lnTo>
                  <a:lnTo>
                    <a:pt x="27515" y="303296"/>
                  </a:lnTo>
                  <a:lnTo>
                    <a:pt x="19060" y="350918"/>
                  </a:lnTo>
                  <a:lnTo>
                    <a:pt x="1905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1012"/>
            <p:cNvSpPr/>
            <p:nvPr>
              <p:custDataLst>
                <p:tags r:id="rId22"/>
              </p:custDataLst>
            </p:nvPr>
          </p:nvSpPr>
          <p:spPr>
            <a:xfrm>
              <a:off x="3652397" y="6276982"/>
              <a:ext cx="290954" cy="38094"/>
            </a:xfrm>
            <a:custGeom>
              <a:avLst/>
              <a:gdLst/>
              <a:ahLst/>
              <a:cxnLst/>
              <a:rect l="0" t="0" r="0" b="0"/>
              <a:pathLst>
                <a:path w="290954" h="38094">
                  <a:moveTo>
                    <a:pt x="24253" y="38093"/>
                  </a:moveTo>
                  <a:lnTo>
                    <a:pt x="24253" y="38093"/>
                  </a:lnTo>
                  <a:lnTo>
                    <a:pt x="24253" y="33037"/>
                  </a:lnTo>
                  <a:lnTo>
                    <a:pt x="23195" y="31547"/>
                  </a:lnTo>
                  <a:lnTo>
                    <a:pt x="21431" y="30554"/>
                  </a:lnTo>
                  <a:lnTo>
                    <a:pt x="19197" y="29892"/>
                  </a:lnTo>
                  <a:lnTo>
                    <a:pt x="17707" y="28392"/>
                  </a:lnTo>
                  <a:lnTo>
                    <a:pt x="16052" y="23904"/>
                  </a:lnTo>
                  <a:lnTo>
                    <a:pt x="14552" y="22283"/>
                  </a:lnTo>
                  <a:lnTo>
                    <a:pt x="6643" y="19470"/>
                  </a:lnTo>
                  <a:lnTo>
                    <a:pt x="573" y="19170"/>
                  </a:lnTo>
                  <a:lnTo>
                    <a:pt x="0" y="18069"/>
                  </a:lnTo>
                  <a:lnTo>
                    <a:pt x="676" y="16277"/>
                  </a:lnTo>
                  <a:lnTo>
                    <a:pt x="4309" y="10853"/>
                  </a:lnTo>
                  <a:lnTo>
                    <a:pt x="46307" y="3050"/>
                  </a:lnTo>
                  <a:lnTo>
                    <a:pt x="89327" y="597"/>
                  </a:lnTo>
                  <a:lnTo>
                    <a:pt x="133768" y="112"/>
                  </a:lnTo>
                  <a:lnTo>
                    <a:pt x="170767" y="29"/>
                  </a:lnTo>
                  <a:lnTo>
                    <a:pt x="213590" y="0"/>
                  </a:lnTo>
                  <a:lnTo>
                    <a:pt x="240867" y="1053"/>
                  </a:lnTo>
                  <a:lnTo>
                    <a:pt x="277879" y="9126"/>
                  </a:lnTo>
                  <a:lnTo>
                    <a:pt x="279062" y="10315"/>
                  </a:lnTo>
                  <a:lnTo>
                    <a:pt x="280376" y="14458"/>
                  </a:lnTo>
                  <a:lnTo>
                    <a:pt x="281785" y="15987"/>
                  </a:lnTo>
                  <a:lnTo>
                    <a:pt x="290953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352"/>
          <p:cNvGrpSpPr/>
          <p:nvPr/>
        </p:nvGrpSpPr>
        <p:grpSpPr>
          <a:xfrm>
            <a:off x="4096003" y="6125980"/>
            <a:ext cx="1704723" cy="578921"/>
            <a:chOff x="4096003" y="6125980"/>
            <a:chExt cx="1704723" cy="578921"/>
          </a:xfrm>
        </p:grpSpPr>
        <p:sp>
          <p:nvSpPr>
            <p:cNvPr id="866" name="SMARTInkShape-1013"/>
            <p:cNvSpPr/>
            <p:nvPr>
              <p:custDataLst>
                <p:tags r:id="rId10"/>
              </p:custDataLst>
            </p:nvPr>
          </p:nvSpPr>
          <p:spPr>
            <a:xfrm>
              <a:off x="4096003" y="6125980"/>
              <a:ext cx="402742" cy="570096"/>
            </a:xfrm>
            <a:custGeom>
              <a:avLst/>
              <a:gdLst/>
              <a:ahLst/>
              <a:cxnLst/>
              <a:rect l="0" t="0" r="0" b="0"/>
              <a:pathLst>
                <a:path w="402742" h="570096">
                  <a:moveTo>
                    <a:pt x="94997" y="65270"/>
                  </a:moveTo>
                  <a:lnTo>
                    <a:pt x="94997" y="65270"/>
                  </a:lnTo>
                  <a:lnTo>
                    <a:pt x="94997" y="22660"/>
                  </a:lnTo>
                  <a:lnTo>
                    <a:pt x="97114" y="20988"/>
                  </a:lnTo>
                  <a:lnTo>
                    <a:pt x="112897" y="15484"/>
                  </a:lnTo>
                  <a:lnTo>
                    <a:pt x="131577" y="4518"/>
                  </a:lnTo>
                  <a:lnTo>
                    <a:pt x="149462" y="350"/>
                  </a:lnTo>
                  <a:lnTo>
                    <a:pt x="182073" y="0"/>
                  </a:lnTo>
                  <a:lnTo>
                    <a:pt x="228525" y="11898"/>
                  </a:lnTo>
                  <a:lnTo>
                    <a:pt x="273028" y="25172"/>
                  </a:lnTo>
                  <a:lnTo>
                    <a:pt x="313491" y="47080"/>
                  </a:lnTo>
                  <a:lnTo>
                    <a:pt x="331805" y="60360"/>
                  </a:lnTo>
                  <a:lnTo>
                    <a:pt x="367456" y="103978"/>
                  </a:lnTo>
                  <a:lnTo>
                    <a:pt x="392272" y="149194"/>
                  </a:lnTo>
                  <a:lnTo>
                    <a:pt x="402741" y="185269"/>
                  </a:lnTo>
                  <a:lnTo>
                    <a:pt x="397870" y="229262"/>
                  </a:lnTo>
                  <a:lnTo>
                    <a:pt x="386879" y="265907"/>
                  </a:lnTo>
                  <a:lnTo>
                    <a:pt x="367394" y="303576"/>
                  </a:lnTo>
                  <a:lnTo>
                    <a:pt x="332366" y="349175"/>
                  </a:lnTo>
                  <a:lnTo>
                    <a:pt x="287268" y="382210"/>
                  </a:lnTo>
                  <a:lnTo>
                    <a:pt x="249098" y="406828"/>
                  </a:lnTo>
                  <a:lnTo>
                    <a:pt x="205803" y="421766"/>
                  </a:lnTo>
                  <a:lnTo>
                    <a:pt x="165693" y="431837"/>
                  </a:lnTo>
                  <a:lnTo>
                    <a:pt x="128056" y="435291"/>
                  </a:lnTo>
                  <a:lnTo>
                    <a:pt x="86358" y="433636"/>
                  </a:lnTo>
                  <a:lnTo>
                    <a:pt x="44510" y="420461"/>
                  </a:lnTo>
                  <a:lnTo>
                    <a:pt x="20066" y="410165"/>
                  </a:lnTo>
                  <a:lnTo>
                    <a:pt x="9483" y="399884"/>
                  </a:lnTo>
                  <a:lnTo>
                    <a:pt x="4074" y="388260"/>
                  </a:lnTo>
                  <a:lnTo>
                    <a:pt x="0" y="344620"/>
                  </a:lnTo>
                  <a:lnTo>
                    <a:pt x="2033" y="339345"/>
                  </a:lnTo>
                  <a:lnTo>
                    <a:pt x="26284" y="314766"/>
                  </a:lnTo>
                  <a:lnTo>
                    <a:pt x="49590" y="301708"/>
                  </a:lnTo>
                  <a:lnTo>
                    <a:pt x="76604" y="296192"/>
                  </a:lnTo>
                  <a:lnTo>
                    <a:pt x="123659" y="301715"/>
                  </a:lnTo>
                  <a:lnTo>
                    <a:pt x="142660" y="304765"/>
                  </a:lnTo>
                  <a:lnTo>
                    <a:pt x="190252" y="329811"/>
                  </a:lnTo>
                  <a:lnTo>
                    <a:pt x="213767" y="348147"/>
                  </a:lnTo>
                  <a:lnTo>
                    <a:pt x="239611" y="389996"/>
                  </a:lnTo>
                  <a:lnTo>
                    <a:pt x="268793" y="436860"/>
                  </a:lnTo>
                  <a:lnTo>
                    <a:pt x="288145" y="479329"/>
                  </a:lnTo>
                  <a:lnTo>
                    <a:pt x="296939" y="520238"/>
                  </a:lnTo>
                  <a:lnTo>
                    <a:pt x="311150" y="552867"/>
                  </a:lnTo>
                  <a:lnTo>
                    <a:pt x="323597" y="570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1014"/>
            <p:cNvSpPr/>
            <p:nvPr>
              <p:custDataLst>
                <p:tags r:id="rId11"/>
              </p:custDataLst>
            </p:nvPr>
          </p:nvSpPr>
          <p:spPr>
            <a:xfrm>
              <a:off x="4514850" y="6162698"/>
              <a:ext cx="409576" cy="438128"/>
            </a:xfrm>
            <a:custGeom>
              <a:avLst/>
              <a:gdLst/>
              <a:ahLst/>
              <a:cxnLst/>
              <a:rect l="0" t="0" r="0" b="0"/>
              <a:pathLst>
                <a:path w="409576" h="438128">
                  <a:moveTo>
                    <a:pt x="0" y="9502"/>
                  </a:moveTo>
                  <a:lnTo>
                    <a:pt x="0" y="9502"/>
                  </a:lnTo>
                  <a:lnTo>
                    <a:pt x="0" y="4446"/>
                  </a:lnTo>
                  <a:lnTo>
                    <a:pt x="1058" y="2956"/>
                  </a:lnTo>
                  <a:lnTo>
                    <a:pt x="2822" y="1963"/>
                  </a:lnTo>
                  <a:lnTo>
                    <a:pt x="13257" y="369"/>
                  </a:lnTo>
                  <a:lnTo>
                    <a:pt x="53321" y="0"/>
                  </a:lnTo>
                  <a:lnTo>
                    <a:pt x="97003" y="2804"/>
                  </a:lnTo>
                  <a:lnTo>
                    <a:pt x="133869" y="7517"/>
                  </a:lnTo>
                  <a:lnTo>
                    <a:pt x="171604" y="11736"/>
                  </a:lnTo>
                  <a:lnTo>
                    <a:pt x="212418" y="16867"/>
                  </a:lnTo>
                  <a:lnTo>
                    <a:pt x="258025" y="21209"/>
                  </a:lnTo>
                  <a:lnTo>
                    <a:pt x="299407" y="26377"/>
                  </a:lnTo>
                  <a:lnTo>
                    <a:pt x="341835" y="28123"/>
                  </a:lnTo>
                  <a:lnTo>
                    <a:pt x="384740" y="28495"/>
                  </a:lnTo>
                  <a:lnTo>
                    <a:pt x="408918" y="28551"/>
                  </a:lnTo>
                  <a:lnTo>
                    <a:pt x="409518" y="41809"/>
                  </a:lnTo>
                  <a:lnTo>
                    <a:pt x="397814" y="88794"/>
                  </a:lnTo>
                  <a:lnTo>
                    <a:pt x="390427" y="133734"/>
                  </a:lnTo>
                  <a:lnTo>
                    <a:pt x="383175" y="174330"/>
                  </a:lnTo>
                  <a:lnTo>
                    <a:pt x="381429" y="217744"/>
                  </a:lnTo>
                  <a:lnTo>
                    <a:pt x="381085" y="257952"/>
                  </a:lnTo>
                  <a:lnTo>
                    <a:pt x="381017" y="302740"/>
                  </a:lnTo>
                  <a:lnTo>
                    <a:pt x="381002" y="345588"/>
                  </a:lnTo>
                  <a:lnTo>
                    <a:pt x="382059" y="370139"/>
                  </a:lnTo>
                  <a:lnTo>
                    <a:pt x="389201" y="397724"/>
                  </a:lnTo>
                  <a:lnTo>
                    <a:pt x="391322" y="420308"/>
                  </a:lnTo>
                  <a:lnTo>
                    <a:pt x="393173" y="423073"/>
                  </a:lnTo>
                  <a:lnTo>
                    <a:pt x="395465" y="424915"/>
                  </a:lnTo>
                  <a:lnTo>
                    <a:pt x="398012" y="429786"/>
                  </a:lnTo>
                  <a:lnTo>
                    <a:pt x="398691" y="432566"/>
                  </a:lnTo>
                  <a:lnTo>
                    <a:pt x="400203" y="434419"/>
                  </a:lnTo>
                  <a:lnTo>
                    <a:pt x="409575" y="438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1015"/>
            <p:cNvSpPr/>
            <p:nvPr>
              <p:custDataLst>
                <p:tags r:id="rId12"/>
              </p:custDataLst>
            </p:nvPr>
          </p:nvSpPr>
          <p:spPr>
            <a:xfrm>
              <a:off x="4667250" y="6343650"/>
              <a:ext cx="457201" cy="38101"/>
            </a:xfrm>
            <a:custGeom>
              <a:avLst/>
              <a:gdLst/>
              <a:ahLst/>
              <a:cxnLst/>
              <a:rect l="0" t="0" r="0" b="0"/>
              <a:pathLst>
                <a:path w="457201" h="38101">
                  <a:moveTo>
                    <a:pt x="457200" y="0"/>
                  </a:moveTo>
                  <a:lnTo>
                    <a:pt x="457200" y="0"/>
                  </a:lnTo>
                  <a:lnTo>
                    <a:pt x="423027" y="1058"/>
                  </a:lnTo>
                  <a:lnTo>
                    <a:pt x="383775" y="7539"/>
                  </a:lnTo>
                  <a:lnTo>
                    <a:pt x="340899" y="8937"/>
                  </a:lnTo>
                  <a:lnTo>
                    <a:pt x="309203" y="9263"/>
                  </a:lnTo>
                  <a:lnTo>
                    <a:pt x="273948" y="9409"/>
                  </a:lnTo>
                  <a:lnTo>
                    <a:pt x="239935" y="12295"/>
                  </a:lnTo>
                  <a:lnTo>
                    <a:pt x="206121" y="16048"/>
                  </a:lnTo>
                  <a:lnTo>
                    <a:pt x="169926" y="17716"/>
                  </a:lnTo>
                  <a:lnTo>
                    <a:pt x="135495" y="21279"/>
                  </a:lnTo>
                  <a:lnTo>
                    <a:pt x="89183" y="26414"/>
                  </a:lnTo>
                  <a:lnTo>
                    <a:pt x="51472" y="27935"/>
                  </a:lnTo>
                  <a:lnTo>
                    <a:pt x="10228" y="29549"/>
                  </a:lnTo>
                  <a:lnTo>
                    <a:pt x="6818" y="3134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1016"/>
            <p:cNvSpPr/>
            <p:nvPr>
              <p:custDataLst>
                <p:tags r:id="rId13"/>
              </p:custDataLst>
            </p:nvPr>
          </p:nvSpPr>
          <p:spPr>
            <a:xfrm>
              <a:off x="5019675" y="6229641"/>
              <a:ext cx="450401" cy="475260"/>
            </a:xfrm>
            <a:custGeom>
              <a:avLst/>
              <a:gdLst/>
              <a:ahLst/>
              <a:cxnLst/>
              <a:rect l="0" t="0" r="0" b="0"/>
              <a:pathLst>
                <a:path w="450401" h="475260">
                  <a:moveTo>
                    <a:pt x="114300" y="28284"/>
                  </a:moveTo>
                  <a:lnTo>
                    <a:pt x="114300" y="28284"/>
                  </a:lnTo>
                  <a:lnTo>
                    <a:pt x="114300" y="23228"/>
                  </a:lnTo>
                  <a:lnTo>
                    <a:pt x="117122" y="17923"/>
                  </a:lnTo>
                  <a:lnTo>
                    <a:pt x="122501" y="10950"/>
                  </a:lnTo>
                  <a:lnTo>
                    <a:pt x="133546" y="4686"/>
                  </a:lnTo>
                  <a:lnTo>
                    <a:pt x="150224" y="1184"/>
                  </a:lnTo>
                  <a:lnTo>
                    <a:pt x="188973" y="0"/>
                  </a:lnTo>
                  <a:lnTo>
                    <a:pt x="233943" y="2589"/>
                  </a:lnTo>
                  <a:lnTo>
                    <a:pt x="274986" y="10087"/>
                  </a:lnTo>
                  <a:lnTo>
                    <a:pt x="313958" y="19012"/>
                  </a:lnTo>
                  <a:lnTo>
                    <a:pt x="354940" y="31509"/>
                  </a:lnTo>
                  <a:lnTo>
                    <a:pt x="381301" y="44169"/>
                  </a:lnTo>
                  <a:lnTo>
                    <a:pt x="386425" y="50514"/>
                  </a:lnTo>
                  <a:lnTo>
                    <a:pt x="389310" y="65092"/>
                  </a:lnTo>
                  <a:lnTo>
                    <a:pt x="385108" y="82817"/>
                  </a:lnTo>
                  <a:lnTo>
                    <a:pt x="377161" y="101474"/>
                  </a:lnTo>
                  <a:lnTo>
                    <a:pt x="368357" y="111260"/>
                  </a:lnTo>
                  <a:lnTo>
                    <a:pt x="322740" y="143179"/>
                  </a:lnTo>
                  <a:lnTo>
                    <a:pt x="276079" y="166808"/>
                  </a:lnTo>
                  <a:lnTo>
                    <a:pt x="233638" y="183704"/>
                  </a:lnTo>
                  <a:lnTo>
                    <a:pt x="191100" y="208002"/>
                  </a:lnTo>
                  <a:lnTo>
                    <a:pt x="185504" y="208886"/>
                  </a:lnTo>
                  <a:lnTo>
                    <a:pt x="192039" y="210285"/>
                  </a:lnTo>
                  <a:lnTo>
                    <a:pt x="208286" y="216791"/>
                  </a:lnTo>
                  <a:lnTo>
                    <a:pt x="247014" y="226126"/>
                  </a:lnTo>
                  <a:lnTo>
                    <a:pt x="288446" y="240852"/>
                  </a:lnTo>
                  <a:lnTo>
                    <a:pt x="324649" y="257779"/>
                  </a:lnTo>
                  <a:lnTo>
                    <a:pt x="362186" y="279021"/>
                  </a:lnTo>
                  <a:lnTo>
                    <a:pt x="407740" y="314644"/>
                  </a:lnTo>
                  <a:lnTo>
                    <a:pt x="438650" y="352254"/>
                  </a:lnTo>
                  <a:lnTo>
                    <a:pt x="448250" y="371237"/>
                  </a:lnTo>
                  <a:lnTo>
                    <a:pt x="450400" y="387436"/>
                  </a:lnTo>
                  <a:lnTo>
                    <a:pt x="443157" y="420138"/>
                  </a:lnTo>
                  <a:lnTo>
                    <a:pt x="438313" y="427103"/>
                  </a:lnTo>
                  <a:lnTo>
                    <a:pt x="398817" y="454618"/>
                  </a:lnTo>
                  <a:lnTo>
                    <a:pt x="366053" y="467989"/>
                  </a:lnTo>
                  <a:lnTo>
                    <a:pt x="329535" y="473598"/>
                  </a:lnTo>
                  <a:lnTo>
                    <a:pt x="291903" y="475259"/>
                  </a:lnTo>
                  <a:lnTo>
                    <a:pt x="248886" y="470696"/>
                  </a:lnTo>
                  <a:lnTo>
                    <a:pt x="207682" y="457583"/>
                  </a:lnTo>
                  <a:lnTo>
                    <a:pt x="168663" y="445350"/>
                  </a:lnTo>
                  <a:lnTo>
                    <a:pt x="125233" y="429966"/>
                  </a:lnTo>
                  <a:lnTo>
                    <a:pt x="83908" y="412002"/>
                  </a:lnTo>
                  <a:lnTo>
                    <a:pt x="40680" y="394573"/>
                  </a:lnTo>
                  <a:lnTo>
                    <a:pt x="0" y="37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1017"/>
            <p:cNvSpPr/>
            <p:nvPr>
              <p:custDataLst>
                <p:tags r:id="rId14"/>
              </p:custDataLst>
            </p:nvPr>
          </p:nvSpPr>
          <p:spPr>
            <a:xfrm>
              <a:off x="5553075" y="62960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91903" y="0"/>
                  </a:lnTo>
                  <a:lnTo>
                    <a:pt x="135511" y="2822"/>
                  </a:lnTo>
                  <a:lnTo>
                    <a:pt x="179520" y="13257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1018"/>
            <p:cNvSpPr/>
            <p:nvPr>
              <p:custDataLst>
                <p:tags r:id="rId15"/>
              </p:custDataLst>
            </p:nvPr>
          </p:nvSpPr>
          <p:spPr>
            <a:xfrm>
              <a:off x="5610225" y="6429375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18314" y="13257"/>
                  </a:lnTo>
                  <a:lnTo>
                    <a:pt x="61130" y="21109"/>
                  </a:lnTo>
                  <a:lnTo>
                    <a:pt x="108736" y="32157"/>
                  </a:lnTo>
                  <a:lnTo>
                    <a:pt x="151301" y="44531"/>
                  </a:lnTo>
                  <a:lnTo>
                    <a:pt x="1905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3" name="SMARTInkShape-1019"/>
          <p:cNvSpPr/>
          <p:nvPr>
            <p:custDataLst>
              <p:tags r:id="rId5"/>
            </p:custDataLst>
          </p:nvPr>
        </p:nvSpPr>
        <p:spPr>
          <a:xfrm>
            <a:off x="5953125" y="6029325"/>
            <a:ext cx="437748" cy="685030"/>
          </a:xfrm>
          <a:custGeom>
            <a:avLst/>
            <a:gdLst/>
            <a:ahLst/>
            <a:cxnLst/>
            <a:rect l="0" t="0" r="0" b="0"/>
            <a:pathLst>
              <a:path w="437748" h="685030">
                <a:moveTo>
                  <a:pt x="295275" y="0"/>
                </a:moveTo>
                <a:lnTo>
                  <a:pt x="295275" y="0"/>
                </a:lnTo>
                <a:lnTo>
                  <a:pt x="295275" y="47217"/>
                </a:lnTo>
                <a:lnTo>
                  <a:pt x="295275" y="50528"/>
                </a:lnTo>
                <a:lnTo>
                  <a:pt x="292453" y="57029"/>
                </a:lnTo>
                <a:lnTo>
                  <a:pt x="266627" y="102197"/>
                </a:lnTo>
                <a:lnTo>
                  <a:pt x="247815" y="123647"/>
                </a:lnTo>
                <a:lnTo>
                  <a:pt x="279122" y="95174"/>
                </a:lnTo>
                <a:lnTo>
                  <a:pt x="325586" y="63498"/>
                </a:lnTo>
                <a:lnTo>
                  <a:pt x="359207" y="44450"/>
                </a:lnTo>
                <a:lnTo>
                  <a:pt x="402679" y="30064"/>
                </a:lnTo>
                <a:lnTo>
                  <a:pt x="406036" y="30626"/>
                </a:lnTo>
                <a:lnTo>
                  <a:pt x="417171" y="36906"/>
                </a:lnTo>
                <a:lnTo>
                  <a:pt x="427131" y="46196"/>
                </a:lnTo>
                <a:lnTo>
                  <a:pt x="429389" y="54947"/>
                </a:lnTo>
                <a:lnTo>
                  <a:pt x="435084" y="63788"/>
                </a:lnTo>
                <a:lnTo>
                  <a:pt x="437242" y="73111"/>
                </a:lnTo>
                <a:lnTo>
                  <a:pt x="437747" y="79413"/>
                </a:lnTo>
                <a:lnTo>
                  <a:pt x="435149" y="85742"/>
                </a:lnTo>
                <a:lnTo>
                  <a:pt x="431524" y="92083"/>
                </a:lnTo>
                <a:lnTo>
                  <a:pt x="429198" y="104777"/>
                </a:lnTo>
                <a:lnTo>
                  <a:pt x="429007" y="107951"/>
                </a:lnTo>
                <a:lnTo>
                  <a:pt x="425972" y="114301"/>
                </a:lnTo>
                <a:lnTo>
                  <a:pt x="403370" y="140583"/>
                </a:lnTo>
                <a:lnTo>
                  <a:pt x="401525" y="146442"/>
                </a:lnTo>
                <a:lnTo>
                  <a:pt x="399976" y="148428"/>
                </a:lnTo>
                <a:lnTo>
                  <a:pt x="395431" y="150635"/>
                </a:lnTo>
                <a:lnTo>
                  <a:pt x="393796" y="153340"/>
                </a:lnTo>
                <a:lnTo>
                  <a:pt x="388349" y="170068"/>
                </a:lnTo>
                <a:lnTo>
                  <a:pt x="385899" y="173703"/>
                </a:lnTo>
                <a:lnTo>
                  <a:pt x="373683" y="214101"/>
                </a:lnTo>
                <a:lnTo>
                  <a:pt x="358647" y="257774"/>
                </a:lnTo>
                <a:lnTo>
                  <a:pt x="338446" y="294335"/>
                </a:lnTo>
                <a:lnTo>
                  <a:pt x="301513" y="341677"/>
                </a:lnTo>
                <a:lnTo>
                  <a:pt x="257169" y="378571"/>
                </a:lnTo>
                <a:lnTo>
                  <a:pt x="212921" y="405247"/>
                </a:lnTo>
                <a:lnTo>
                  <a:pt x="183297" y="409406"/>
                </a:lnTo>
                <a:lnTo>
                  <a:pt x="163702" y="409570"/>
                </a:lnTo>
                <a:lnTo>
                  <a:pt x="163109" y="408513"/>
                </a:lnTo>
                <a:lnTo>
                  <a:pt x="162452" y="404517"/>
                </a:lnTo>
                <a:lnTo>
                  <a:pt x="163334" y="403028"/>
                </a:lnTo>
                <a:lnTo>
                  <a:pt x="164981" y="402035"/>
                </a:lnTo>
                <a:lnTo>
                  <a:pt x="167137" y="401374"/>
                </a:lnTo>
                <a:lnTo>
                  <a:pt x="181243" y="392685"/>
                </a:lnTo>
                <a:lnTo>
                  <a:pt x="184329" y="391965"/>
                </a:lnTo>
                <a:lnTo>
                  <a:pt x="193728" y="385895"/>
                </a:lnTo>
                <a:lnTo>
                  <a:pt x="217786" y="368172"/>
                </a:lnTo>
                <a:lnTo>
                  <a:pt x="235509" y="363793"/>
                </a:lnTo>
                <a:lnTo>
                  <a:pt x="261519" y="363372"/>
                </a:lnTo>
                <a:lnTo>
                  <a:pt x="305372" y="370199"/>
                </a:lnTo>
                <a:lnTo>
                  <a:pt x="343013" y="379885"/>
                </a:lnTo>
                <a:lnTo>
                  <a:pt x="390540" y="402033"/>
                </a:lnTo>
                <a:lnTo>
                  <a:pt x="414048" y="417453"/>
                </a:lnTo>
                <a:lnTo>
                  <a:pt x="422146" y="432126"/>
                </a:lnTo>
                <a:lnTo>
                  <a:pt x="433260" y="469107"/>
                </a:lnTo>
                <a:lnTo>
                  <a:pt x="424388" y="506602"/>
                </a:lnTo>
                <a:lnTo>
                  <a:pt x="412983" y="521843"/>
                </a:lnTo>
                <a:lnTo>
                  <a:pt x="369611" y="562962"/>
                </a:lnTo>
                <a:lnTo>
                  <a:pt x="333999" y="590842"/>
                </a:lnTo>
                <a:lnTo>
                  <a:pt x="290403" y="619212"/>
                </a:lnTo>
                <a:lnTo>
                  <a:pt x="245030" y="646668"/>
                </a:lnTo>
                <a:lnTo>
                  <a:pt x="203247" y="667620"/>
                </a:lnTo>
                <a:lnTo>
                  <a:pt x="159940" y="679943"/>
                </a:lnTo>
                <a:lnTo>
                  <a:pt x="118611" y="684643"/>
                </a:lnTo>
                <a:lnTo>
                  <a:pt x="110824" y="685029"/>
                </a:lnTo>
                <a:lnTo>
                  <a:pt x="93705" y="679813"/>
                </a:lnTo>
                <a:lnTo>
                  <a:pt x="69040" y="664976"/>
                </a:lnTo>
                <a:lnTo>
                  <a:pt x="56084" y="652204"/>
                </a:lnTo>
                <a:lnTo>
                  <a:pt x="30564" y="608938"/>
                </a:lnTo>
                <a:lnTo>
                  <a:pt x="6803" y="565649"/>
                </a:lnTo>
                <a:lnTo>
                  <a:pt x="0" y="552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6" name="SMARTInkShape-Group354"/>
          <p:cNvGrpSpPr/>
          <p:nvPr/>
        </p:nvGrpSpPr>
        <p:grpSpPr>
          <a:xfrm>
            <a:off x="6613934" y="6097129"/>
            <a:ext cx="736916" cy="596280"/>
            <a:chOff x="6613934" y="6097129"/>
            <a:chExt cx="736916" cy="596280"/>
          </a:xfrm>
        </p:grpSpPr>
        <p:sp>
          <p:nvSpPr>
            <p:cNvPr id="874" name="SMARTInkShape-1020"/>
            <p:cNvSpPr/>
            <p:nvPr>
              <p:custDataLst>
                <p:tags r:id="rId8"/>
              </p:custDataLst>
            </p:nvPr>
          </p:nvSpPr>
          <p:spPr>
            <a:xfrm>
              <a:off x="6613934" y="6134857"/>
              <a:ext cx="291384" cy="558552"/>
            </a:xfrm>
            <a:custGeom>
              <a:avLst/>
              <a:gdLst/>
              <a:ahLst/>
              <a:cxnLst/>
              <a:rect l="0" t="0" r="0" b="0"/>
              <a:pathLst>
                <a:path w="291384" h="558552">
                  <a:moveTo>
                    <a:pt x="82141" y="151643"/>
                  </a:moveTo>
                  <a:lnTo>
                    <a:pt x="82141" y="151643"/>
                  </a:lnTo>
                  <a:lnTo>
                    <a:pt x="77085" y="151643"/>
                  </a:lnTo>
                  <a:lnTo>
                    <a:pt x="75595" y="152701"/>
                  </a:lnTo>
                  <a:lnTo>
                    <a:pt x="74602" y="154465"/>
                  </a:lnTo>
                  <a:lnTo>
                    <a:pt x="56446" y="195516"/>
                  </a:lnTo>
                  <a:lnTo>
                    <a:pt x="41161" y="239135"/>
                  </a:lnTo>
                  <a:lnTo>
                    <a:pt x="24138" y="278814"/>
                  </a:lnTo>
                  <a:lnTo>
                    <a:pt x="8511" y="324085"/>
                  </a:lnTo>
                  <a:lnTo>
                    <a:pt x="0" y="371013"/>
                  </a:lnTo>
                  <a:lnTo>
                    <a:pt x="300" y="418430"/>
                  </a:lnTo>
                  <a:lnTo>
                    <a:pt x="7092" y="463171"/>
                  </a:lnTo>
                  <a:lnTo>
                    <a:pt x="18629" y="500417"/>
                  </a:lnTo>
                  <a:lnTo>
                    <a:pt x="30630" y="520437"/>
                  </a:lnTo>
                  <a:lnTo>
                    <a:pt x="61383" y="547714"/>
                  </a:lnTo>
                  <a:lnTo>
                    <a:pt x="76090" y="555216"/>
                  </a:lnTo>
                  <a:lnTo>
                    <a:pt x="93210" y="558551"/>
                  </a:lnTo>
                  <a:lnTo>
                    <a:pt x="108580" y="557210"/>
                  </a:lnTo>
                  <a:lnTo>
                    <a:pt x="148731" y="543757"/>
                  </a:lnTo>
                  <a:lnTo>
                    <a:pt x="188369" y="516141"/>
                  </a:lnTo>
                  <a:lnTo>
                    <a:pt x="224245" y="476036"/>
                  </a:lnTo>
                  <a:lnTo>
                    <a:pt x="245013" y="439788"/>
                  </a:lnTo>
                  <a:lnTo>
                    <a:pt x="259398" y="401178"/>
                  </a:lnTo>
                  <a:lnTo>
                    <a:pt x="275538" y="356696"/>
                  </a:lnTo>
                  <a:lnTo>
                    <a:pt x="283806" y="325680"/>
                  </a:lnTo>
                  <a:lnTo>
                    <a:pt x="288187" y="291434"/>
                  </a:lnTo>
                  <a:lnTo>
                    <a:pt x="290134" y="255048"/>
                  </a:lnTo>
                  <a:lnTo>
                    <a:pt x="291000" y="217709"/>
                  </a:lnTo>
                  <a:lnTo>
                    <a:pt x="291383" y="182769"/>
                  </a:lnTo>
                  <a:lnTo>
                    <a:pt x="290496" y="149602"/>
                  </a:lnTo>
                  <a:lnTo>
                    <a:pt x="282988" y="102237"/>
                  </a:lnTo>
                  <a:lnTo>
                    <a:pt x="267828" y="63038"/>
                  </a:lnTo>
                  <a:lnTo>
                    <a:pt x="237501" y="22761"/>
                  </a:lnTo>
                  <a:lnTo>
                    <a:pt x="213545" y="7858"/>
                  </a:lnTo>
                  <a:lnTo>
                    <a:pt x="177007" y="944"/>
                  </a:lnTo>
                  <a:lnTo>
                    <a:pt x="158170" y="0"/>
                  </a:lnTo>
                  <a:lnTo>
                    <a:pt x="124659" y="9580"/>
                  </a:lnTo>
                  <a:lnTo>
                    <a:pt x="80737" y="37868"/>
                  </a:lnTo>
                  <a:lnTo>
                    <a:pt x="55972" y="59371"/>
                  </a:lnTo>
                  <a:lnTo>
                    <a:pt x="38051" y="85850"/>
                  </a:lnTo>
                  <a:lnTo>
                    <a:pt x="15466" y="12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1021"/>
            <p:cNvSpPr/>
            <p:nvPr>
              <p:custDataLst>
                <p:tags r:id="rId9"/>
              </p:custDataLst>
            </p:nvPr>
          </p:nvSpPr>
          <p:spPr>
            <a:xfrm>
              <a:off x="6972300" y="6097129"/>
              <a:ext cx="378550" cy="549541"/>
            </a:xfrm>
            <a:custGeom>
              <a:avLst/>
              <a:gdLst/>
              <a:ahLst/>
              <a:cxnLst/>
              <a:rect l="0" t="0" r="0" b="0"/>
              <a:pathLst>
                <a:path w="378550" h="549541">
                  <a:moveTo>
                    <a:pt x="47625" y="132221"/>
                  </a:moveTo>
                  <a:lnTo>
                    <a:pt x="47625" y="132221"/>
                  </a:lnTo>
                  <a:lnTo>
                    <a:pt x="47625" y="173639"/>
                  </a:lnTo>
                  <a:lnTo>
                    <a:pt x="47625" y="214133"/>
                  </a:lnTo>
                  <a:lnTo>
                    <a:pt x="47625" y="255504"/>
                  </a:lnTo>
                  <a:lnTo>
                    <a:pt x="47625" y="288614"/>
                  </a:lnTo>
                  <a:lnTo>
                    <a:pt x="48684" y="323437"/>
                  </a:lnTo>
                  <a:lnTo>
                    <a:pt x="52682" y="356553"/>
                  </a:lnTo>
                  <a:lnTo>
                    <a:pt x="57986" y="391732"/>
                  </a:lnTo>
                  <a:lnTo>
                    <a:pt x="63872" y="427476"/>
                  </a:lnTo>
                  <a:lnTo>
                    <a:pt x="70015" y="461001"/>
                  </a:lnTo>
                  <a:lnTo>
                    <a:pt x="81918" y="487895"/>
                  </a:lnTo>
                  <a:lnTo>
                    <a:pt x="115429" y="531032"/>
                  </a:lnTo>
                  <a:lnTo>
                    <a:pt x="133852" y="542304"/>
                  </a:lnTo>
                  <a:lnTo>
                    <a:pt x="171549" y="549540"/>
                  </a:lnTo>
                  <a:lnTo>
                    <a:pt x="190544" y="544885"/>
                  </a:lnTo>
                  <a:lnTo>
                    <a:pt x="233666" y="524650"/>
                  </a:lnTo>
                  <a:lnTo>
                    <a:pt x="270435" y="501438"/>
                  </a:lnTo>
                  <a:lnTo>
                    <a:pt x="306636" y="457545"/>
                  </a:lnTo>
                  <a:lnTo>
                    <a:pt x="332860" y="420642"/>
                  </a:lnTo>
                  <a:lnTo>
                    <a:pt x="353448" y="381838"/>
                  </a:lnTo>
                  <a:lnTo>
                    <a:pt x="366722" y="337298"/>
                  </a:lnTo>
                  <a:lnTo>
                    <a:pt x="373948" y="306269"/>
                  </a:lnTo>
                  <a:lnTo>
                    <a:pt x="377866" y="272017"/>
                  </a:lnTo>
                  <a:lnTo>
                    <a:pt x="378549" y="236686"/>
                  </a:lnTo>
                  <a:lnTo>
                    <a:pt x="375324" y="203345"/>
                  </a:lnTo>
                  <a:lnTo>
                    <a:pt x="370363" y="170887"/>
                  </a:lnTo>
                  <a:lnTo>
                    <a:pt x="361621" y="125686"/>
                  </a:lnTo>
                  <a:lnTo>
                    <a:pt x="349506" y="85482"/>
                  </a:lnTo>
                  <a:lnTo>
                    <a:pt x="337369" y="61706"/>
                  </a:lnTo>
                  <a:lnTo>
                    <a:pt x="303708" y="29196"/>
                  </a:lnTo>
                  <a:lnTo>
                    <a:pt x="284206" y="16582"/>
                  </a:lnTo>
                  <a:lnTo>
                    <a:pt x="250485" y="4589"/>
                  </a:lnTo>
                  <a:lnTo>
                    <a:pt x="207288" y="0"/>
                  </a:lnTo>
                  <a:lnTo>
                    <a:pt x="183145" y="1490"/>
                  </a:lnTo>
                  <a:lnTo>
                    <a:pt x="135974" y="19692"/>
                  </a:lnTo>
                  <a:lnTo>
                    <a:pt x="115466" y="33525"/>
                  </a:lnTo>
                  <a:lnTo>
                    <a:pt x="76431" y="76899"/>
                  </a:lnTo>
                  <a:lnTo>
                    <a:pt x="50516" y="119357"/>
                  </a:lnTo>
                  <a:lnTo>
                    <a:pt x="29432" y="166510"/>
                  </a:lnTo>
                  <a:lnTo>
                    <a:pt x="12601" y="207292"/>
                  </a:lnTo>
                  <a:lnTo>
                    <a:pt x="0" y="246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355"/>
          <p:cNvGrpSpPr/>
          <p:nvPr/>
        </p:nvGrpSpPr>
        <p:grpSpPr>
          <a:xfrm>
            <a:off x="7600950" y="5972175"/>
            <a:ext cx="390526" cy="619126"/>
            <a:chOff x="7600950" y="5972175"/>
            <a:chExt cx="390526" cy="619126"/>
          </a:xfrm>
        </p:grpSpPr>
        <p:sp>
          <p:nvSpPr>
            <p:cNvPr id="877" name="SMARTInkShape-1022"/>
            <p:cNvSpPr/>
            <p:nvPr>
              <p:custDataLst>
                <p:tags r:id="rId6"/>
              </p:custDataLst>
            </p:nvPr>
          </p:nvSpPr>
          <p:spPr>
            <a:xfrm>
              <a:off x="7600950" y="6029325"/>
              <a:ext cx="65352" cy="476251"/>
            </a:xfrm>
            <a:custGeom>
              <a:avLst/>
              <a:gdLst/>
              <a:ahLst/>
              <a:cxnLst/>
              <a:rect l="0" t="0" r="0" b="0"/>
              <a:pathLst>
                <a:path w="65352" h="476251">
                  <a:moveTo>
                    <a:pt x="57150" y="0"/>
                  </a:moveTo>
                  <a:lnTo>
                    <a:pt x="57150" y="0"/>
                  </a:lnTo>
                  <a:lnTo>
                    <a:pt x="58209" y="27006"/>
                  </a:lnTo>
                  <a:lnTo>
                    <a:pt x="65351" y="72779"/>
                  </a:lnTo>
                  <a:lnTo>
                    <a:pt x="61226" y="108818"/>
                  </a:lnTo>
                  <a:lnTo>
                    <a:pt x="58358" y="156420"/>
                  </a:lnTo>
                  <a:lnTo>
                    <a:pt x="54865" y="189464"/>
                  </a:lnTo>
                  <a:lnTo>
                    <a:pt x="48726" y="222848"/>
                  </a:lnTo>
                  <a:lnTo>
                    <a:pt x="38942" y="258852"/>
                  </a:lnTo>
                  <a:lnTo>
                    <a:pt x="30360" y="293198"/>
                  </a:lnTo>
                  <a:lnTo>
                    <a:pt x="24077" y="326102"/>
                  </a:lnTo>
                  <a:lnTo>
                    <a:pt x="19481" y="372260"/>
                  </a:lnTo>
                  <a:lnTo>
                    <a:pt x="8983" y="417373"/>
                  </a:lnTo>
                  <a:lnTo>
                    <a:pt x="789" y="462915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1023"/>
            <p:cNvSpPr/>
            <p:nvPr>
              <p:custDataLst>
                <p:tags r:id="rId7"/>
              </p:custDataLst>
            </p:nvPr>
          </p:nvSpPr>
          <p:spPr>
            <a:xfrm>
              <a:off x="7667642" y="5972175"/>
              <a:ext cx="323834" cy="619126"/>
            </a:xfrm>
            <a:custGeom>
              <a:avLst/>
              <a:gdLst/>
              <a:ahLst/>
              <a:cxnLst/>
              <a:rect l="0" t="0" r="0" b="0"/>
              <a:pathLst>
                <a:path w="323834" h="619126">
                  <a:moveTo>
                    <a:pt x="323833" y="0"/>
                  </a:moveTo>
                  <a:lnTo>
                    <a:pt x="323833" y="0"/>
                  </a:lnTo>
                  <a:lnTo>
                    <a:pt x="323833" y="8201"/>
                  </a:lnTo>
                  <a:lnTo>
                    <a:pt x="318777" y="14189"/>
                  </a:lnTo>
                  <a:lnTo>
                    <a:pt x="316294" y="22534"/>
                  </a:lnTo>
                  <a:lnTo>
                    <a:pt x="315632" y="27723"/>
                  </a:lnTo>
                  <a:lnTo>
                    <a:pt x="309252" y="39132"/>
                  </a:lnTo>
                  <a:lnTo>
                    <a:pt x="270119" y="86652"/>
                  </a:lnTo>
                  <a:lnTo>
                    <a:pt x="229262" y="124008"/>
                  </a:lnTo>
                  <a:lnTo>
                    <a:pt x="183012" y="160903"/>
                  </a:lnTo>
                  <a:lnTo>
                    <a:pt x="135934" y="189671"/>
                  </a:lnTo>
                  <a:lnTo>
                    <a:pt x="92597" y="214537"/>
                  </a:lnTo>
                  <a:lnTo>
                    <a:pt x="50944" y="228285"/>
                  </a:lnTo>
                  <a:lnTo>
                    <a:pt x="10818" y="237456"/>
                  </a:lnTo>
                  <a:lnTo>
                    <a:pt x="0" y="238124"/>
                  </a:lnTo>
                  <a:lnTo>
                    <a:pt x="7590" y="246787"/>
                  </a:lnTo>
                  <a:lnTo>
                    <a:pt x="38993" y="288893"/>
                  </a:lnTo>
                  <a:lnTo>
                    <a:pt x="63663" y="329528"/>
                  </a:lnTo>
                  <a:lnTo>
                    <a:pt x="87643" y="365867"/>
                  </a:lnTo>
                  <a:lnTo>
                    <a:pt x="114857" y="403444"/>
                  </a:lnTo>
                  <a:lnTo>
                    <a:pt x="137971" y="446446"/>
                  </a:lnTo>
                  <a:lnTo>
                    <a:pt x="158226" y="482588"/>
                  </a:lnTo>
                  <a:lnTo>
                    <a:pt x="184033" y="529792"/>
                  </a:lnTo>
                  <a:lnTo>
                    <a:pt x="215870" y="575494"/>
                  </a:lnTo>
                  <a:lnTo>
                    <a:pt x="257158" y="61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70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Conversions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81" y="1690688"/>
            <a:ext cx="6962419" cy="4830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49" y="2381339"/>
            <a:ext cx="4569943" cy="3016162"/>
          </a:xfrm>
          <a:prstGeom prst="rect">
            <a:avLst/>
          </a:prstGeom>
        </p:spPr>
      </p:pic>
      <p:sp>
        <p:nvSpPr>
          <p:cNvPr id="3" name="SMARTInkShape-1024"/>
          <p:cNvSpPr/>
          <p:nvPr>
            <p:custDataLst>
              <p:tags r:id="rId1"/>
            </p:custDataLst>
          </p:nvPr>
        </p:nvSpPr>
        <p:spPr>
          <a:xfrm>
            <a:off x="4222428" y="1174168"/>
            <a:ext cx="1167024" cy="1188033"/>
          </a:xfrm>
          <a:custGeom>
            <a:avLst/>
            <a:gdLst/>
            <a:ahLst/>
            <a:cxnLst/>
            <a:rect l="0" t="0" r="0" b="0"/>
            <a:pathLst>
              <a:path w="1167024" h="1188033">
                <a:moveTo>
                  <a:pt x="406722" y="1035632"/>
                </a:moveTo>
                <a:lnTo>
                  <a:pt x="406722" y="1035632"/>
                </a:lnTo>
                <a:lnTo>
                  <a:pt x="406722" y="1027431"/>
                </a:lnTo>
                <a:lnTo>
                  <a:pt x="401666" y="1021443"/>
                </a:lnTo>
                <a:lnTo>
                  <a:pt x="399183" y="1013098"/>
                </a:lnTo>
                <a:lnTo>
                  <a:pt x="394963" y="996500"/>
                </a:lnTo>
                <a:lnTo>
                  <a:pt x="390912" y="982257"/>
                </a:lnTo>
                <a:lnTo>
                  <a:pt x="388312" y="938619"/>
                </a:lnTo>
                <a:lnTo>
                  <a:pt x="387862" y="898937"/>
                </a:lnTo>
                <a:lnTo>
                  <a:pt x="387729" y="853666"/>
                </a:lnTo>
                <a:lnTo>
                  <a:pt x="387697" y="821408"/>
                </a:lnTo>
                <a:lnTo>
                  <a:pt x="387683" y="785905"/>
                </a:lnTo>
                <a:lnTo>
                  <a:pt x="387677" y="748959"/>
                </a:lnTo>
                <a:lnTo>
                  <a:pt x="387674" y="710313"/>
                </a:lnTo>
                <a:lnTo>
                  <a:pt x="387673" y="668443"/>
                </a:lnTo>
                <a:lnTo>
                  <a:pt x="387673" y="627962"/>
                </a:lnTo>
                <a:lnTo>
                  <a:pt x="387672" y="587745"/>
                </a:lnTo>
                <a:lnTo>
                  <a:pt x="387672" y="545177"/>
                </a:lnTo>
                <a:lnTo>
                  <a:pt x="387672" y="504385"/>
                </a:lnTo>
                <a:lnTo>
                  <a:pt x="387672" y="465089"/>
                </a:lnTo>
                <a:lnTo>
                  <a:pt x="387672" y="426457"/>
                </a:lnTo>
                <a:lnTo>
                  <a:pt x="387672" y="390943"/>
                </a:lnTo>
                <a:lnTo>
                  <a:pt x="388730" y="356462"/>
                </a:lnTo>
                <a:lnTo>
                  <a:pt x="392728" y="319970"/>
                </a:lnTo>
                <a:lnTo>
                  <a:pt x="400929" y="273839"/>
                </a:lnTo>
                <a:lnTo>
                  <a:pt x="415119" y="233359"/>
                </a:lnTo>
                <a:lnTo>
                  <a:pt x="438876" y="196964"/>
                </a:lnTo>
                <a:lnTo>
                  <a:pt x="463952" y="172214"/>
                </a:lnTo>
                <a:lnTo>
                  <a:pt x="489288" y="156820"/>
                </a:lnTo>
                <a:lnTo>
                  <a:pt x="495632" y="155541"/>
                </a:lnTo>
                <a:lnTo>
                  <a:pt x="541327" y="159918"/>
                </a:lnTo>
                <a:lnTo>
                  <a:pt x="581242" y="172422"/>
                </a:lnTo>
                <a:lnTo>
                  <a:pt x="617182" y="186141"/>
                </a:lnTo>
                <a:lnTo>
                  <a:pt x="654641" y="196909"/>
                </a:lnTo>
                <a:lnTo>
                  <a:pt x="695374" y="209624"/>
                </a:lnTo>
                <a:lnTo>
                  <a:pt x="740957" y="226797"/>
                </a:lnTo>
                <a:lnTo>
                  <a:pt x="787977" y="245291"/>
                </a:lnTo>
                <a:lnTo>
                  <a:pt x="832601" y="264176"/>
                </a:lnTo>
                <a:lnTo>
                  <a:pt x="872633" y="286000"/>
                </a:lnTo>
                <a:lnTo>
                  <a:pt x="905662" y="312574"/>
                </a:lnTo>
                <a:lnTo>
                  <a:pt x="935784" y="344942"/>
                </a:lnTo>
                <a:lnTo>
                  <a:pt x="943486" y="364239"/>
                </a:lnTo>
                <a:lnTo>
                  <a:pt x="945539" y="375312"/>
                </a:lnTo>
                <a:lnTo>
                  <a:pt x="942177" y="398904"/>
                </a:lnTo>
                <a:lnTo>
                  <a:pt x="931510" y="424558"/>
                </a:lnTo>
                <a:lnTo>
                  <a:pt x="900647" y="469810"/>
                </a:lnTo>
                <a:lnTo>
                  <a:pt x="873188" y="504756"/>
                </a:lnTo>
                <a:lnTo>
                  <a:pt x="837702" y="541454"/>
                </a:lnTo>
                <a:lnTo>
                  <a:pt x="796177" y="579989"/>
                </a:lnTo>
                <a:lnTo>
                  <a:pt x="749500" y="621810"/>
                </a:lnTo>
                <a:lnTo>
                  <a:pt x="724140" y="644392"/>
                </a:lnTo>
                <a:lnTo>
                  <a:pt x="697709" y="667914"/>
                </a:lnTo>
                <a:lnTo>
                  <a:pt x="670563" y="692061"/>
                </a:lnTo>
                <a:lnTo>
                  <a:pt x="642941" y="715568"/>
                </a:lnTo>
                <a:lnTo>
                  <a:pt x="615002" y="738648"/>
                </a:lnTo>
                <a:lnTo>
                  <a:pt x="586850" y="761443"/>
                </a:lnTo>
                <a:lnTo>
                  <a:pt x="557499" y="784047"/>
                </a:lnTo>
                <a:lnTo>
                  <a:pt x="527348" y="806525"/>
                </a:lnTo>
                <a:lnTo>
                  <a:pt x="496665" y="828919"/>
                </a:lnTo>
                <a:lnTo>
                  <a:pt x="465625" y="851257"/>
                </a:lnTo>
                <a:lnTo>
                  <a:pt x="434349" y="873557"/>
                </a:lnTo>
                <a:lnTo>
                  <a:pt x="402915" y="895832"/>
                </a:lnTo>
                <a:lnTo>
                  <a:pt x="372434" y="917032"/>
                </a:lnTo>
                <a:lnTo>
                  <a:pt x="342588" y="937515"/>
                </a:lnTo>
                <a:lnTo>
                  <a:pt x="313166" y="957521"/>
                </a:lnTo>
                <a:lnTo>
                  <a:pt x="285085" y="975091"/>
                </a:lnTo>
                <a:lnTo>
                  <a:pt x="257898" y="991038"/>
                </a:lnTo>
                <a:lnTo>
                  <a:pt x="231306" y="1005903"/>
                </a:lnTo>
                <a:lnTo>
                  <a:pt x="206170" y="1020046"/>
                </a:lnTo>
                <a:lnTo>
                  <a:pt x="182004" y="1033708"/>
                </a:lnTo>
                <a:lnTo>
                  <a:pt x="137514" y="1058060"/>
                </a:lnTo>
                <a:lnTo>
                  <a:pt x="100102" y="1075939"/>
                </a:lnTo>
                <a:lnTo>
                  <a:pt x="54345" y="1097904"/>
                </a:lnTo>
                <a:lnTo>
                  <a:pt x="24090" y="1107705"/>
                </a:lnTo>
                <a:lnTo>
                  <a:pt x="11591" y="1107176"/>
                </a:lnTo>
                <a:lnTo>
                  <a:pt x="6776" y="1105553"/>
                </a:lnTo>
                <a:lnTo>
                  <a:pt x="3567" y="1102354"/>
                </a:lnTo>
                <a:lnTo>
                  <a:pt x="0" y="1093156"/>
                </a:lnTo>
                <a:lnTo>
                  <a:pt x="4060" y="1079190"/>
                </a:lnTo>
                <a:lnTo>
                  <a:pt x="21067" y="1045010"/>
                </a:lnTo>
                <a:lnTo>
                  <a:pt x="39528" y="1012283"/>
                </a:lnTo>
                <a:lnTo>
                  <a:pt x="65372" y="976571"/>
                </a:lnTo>
                <a:lnTo>
                  <a:pt x="97319" y="936711"/>
                </a:lnTo>
                <a:lnTo>
                  <a:pt x="133743" y="893242"/>
                </a:lnTo>
                <a:lnTo>
                  <a:pt x="174626" y="845700"/>
                </a:lnTo>
                <a:lnTo>
                  <a:pt x="196958" y="820111"/>
                </a:lnTo>
                <a:lnTo>
                  <a:pt x="220313" y="793526"/>
                </a:lnTo>
                <a:lnTo>
                  <a:pt x="244349" y="766278"/>
                </a:lnTo>
                <a:lnTo>
                  <a:pt x="269899" y="739646"/>
                </a:lnTo>
                <a:lnTo>
                  <a:pt x="296456" y="713425"/>
                </a:lnTo>
                <a:lnTo>
                  <a:pt x="323687" y="687477"/>
                </a:lnTo>
                <a:lnTo>
                  <a:pt x="350307" y="660654"/>
                </a:lnTo>
                <a:lnTo>
                  <a:pt x="376520" y="633246"/>
                </a:lnTo>
                <a:lnTo>
                  <a:pt x="402463" y="605450"/>
                </a:lnTo>
                <a:lnTo>
                  <a:pt x="430341" y="578452"/>
                </a:lnTo>
                <a:lnTo>
                  <a:pt x="459509" y="551987"/>
                </a:lnTo>
                <a:lnTo>
                  <a:pt x="489539" y="525877"/>
                </a:lnTo>
                <a:lnTo>
                  <a:pt x="519083" y="498945"/>
                </a:lnTo>
                <a:lnTo>
                  <a:pt x="548305" y="471466"/>
                </a:lnTo>
                <a:lnTo>
                  <a:pt x="577310" y="443621"/>
                </a:lnTo>
                <a:lnTo>
                  <a:pt x="607231" y="416591"/>
                </a:lnTo>
                <a:lnTo>
                  <a:pt x="637761" y="390105"/>
                </a:lnTo>
                <a:lnTo>
                  <a:pt x="668698" y="363981"/>
                </a:lnTo>
                <a:lnTo>
                  <a:pt x="699906" y="339156"/>
                </a:lnTo>
                <a:lnTo>
                  <a:pt x="731295" y="315198"/>
                </a:lnTo>
                <a:lnTo>
                  <a:pt x="762804" y="291818"/>
                </a:lnTo>
                <a:lnTo>
                  <a:pt x="792277" y="268823"/>
                </a:lnTo>
                <a:lnTo>
                  <a:pt x="820392" y="246084"/>
                </a:lnTo>
                <a:lnTo>
                  <a:pt x="847602" y="223517"/>
                </a:lnTo>
                <a:lnTo>
                  <a:pt x="874209" y="203180"/>
                </a:lnTo>
                <a:lnTo>
                  <a:pt x="900414" y="184331"/>
                </a:lnTo>
                <a:lnTo>
                  <a:pt x="926350" y="166473"/>
                </a:lnTo>
                <a:lnTo>
                  <a:pt x="951048" y="150334"/>
                </a:lnTo>
                <a:lnTo>
                  <a:pt x="998248" y="121113"/>
                </a:lnTo>
                <a:lnTo>
                  <a:pt x="1038275" y="96838"/>
                </a:lnTo>
                <a:lnTo>
                  <a:pt x="1072646" y="76523"/>
                </a:lnTo>
                <a:lnTo>
                  <a:pt x="1114738" y="55303"/>
                </a:lnTo>
                <a:lnTo>
                  <a:pt x="1157772" y="46385"/>
                </a:lnTo>
                <a:lnTo>
                  <a:pt x="1161422" y="48050"/>
                </a:lnTo>
                <a:lnTo>
                  <a:pt x="1163856" y="51278"/>
                </a:lnTo>
                <a:lnTo>
                  <a:pt x="1166559" y="60508"/>
                </a:lnTo>
                <a:lnTo>
                  <a:pt x="1167023" y="79721"/>
                </a:lnTo>
                <a:lnTo>
                  <a:pt x="1158811" y="113401"/>
                </a:lnTo>
                <a:lnTo>
                  <a:pt x="1145267" y="145268"/>
                </a:lnTo>
                <a:lnTo>
                  <a:pt x="1128665" y="180598"/>
                </a:lnTo>
                <a:lnTo>
                  <a:pt x="1108585" y="218525"/>
                </a:lnTo>
                <a:lnTo>
                  <a:pt x="1082023" y="260076"/>
                </a:lnTo>
                <a:lnTo>
                  <a:pt x="1067531" y="283645"/>
                </a:lnTo>
                <a:lnTo>
                  <a:pt x="1052578" y="308882"/>
                </a:lnTo>
                <a:lnTo>
                  <a:pt x="1037317" y="335232"/>
                </a:lnTo>
                <a:lnTo>
                  <a:pt x="1021853" y="362324"/>
                </a:lnTo>
                <a:lnTo>
                  <a:pt x="1006251" y="389910"/>
                </a:lnTo>
                <a:lnTo>
                  <a:pt x="990558" y="417826"/>
                </a:lnTo>
                <a:lnTo>
                  <a:pt x="974804" y="447019"/>
                </a:lnTo>
                <a:lnTo>
                  <a:pt x="959010" y="477065"/>
                </a:lnTo>
                <a:lnTo>
                  <a:pt x="943189" y="507679"/>
                </a:lnTo>
                <a:lnTo>
                  <a:pt x="926292" y="538672"/>
                </a:lnTo>
                <a:lnTo>
                  <a:pt x="908677" y="569917"/>
                </a:lnTo>
                <a:lnTo>
                  <a:pt x="890584" y="601330"/>
                </a:lnTo>
                <a:lnTo>
                  <a:pt x="872171" y="631798"/>
                </a:lnTo>
                <a:lnTo>
                  <a:pt x="853547" y="661634"/>
                </a:lnTo>
                <a:lnTo>
                  <a:pt x="834780" y="691050"/>
                </a:lnTo>
                <a:lnTo>
                  <a:pt x="816977" y="720186"/>
                </a:lnTo>
                <a:lnTo>
                  <a:pt x="799817" y="749135"/>
                </a:lnTo>
                <a:lnTo>
                  <a:pt x="783086" y="777959"/>
                </a:lnTo>
                <a:lnTo>
                  <a:pt x="766640" y="806700"/>
                </a:lnTo>
                <a:lnTo>
                  <a:pt x="750384" y="835386"/>
                </a:lnTo>
                <a:lnTo>
                  <a:pt x="734255" y="864034"/>
                </a:lnTo>
                <a:lnTo>
                  <a:pt x="719269" y="890542"/>
                </a:lnTo>
                <a:lnTo>
                  <a:pt x="705045" y="915622"/>
                </a:lnTo>
                <a:lnTo>
                  <a:pt x="676893" y="962186"/>
                </a:lnTo>
                <a:lnTo>
                  <a:pt x="646743" y="1004047"/>
                </a:lnTo>
                <a:lnTo>
                  <a:pt x="621348" y="1040997"/>
                </a:lnTo>
                <a:lnTo>
                  <a:pt x="589201" y="1085905"/>
                </a:lnTo>
                <a:lnTo>
                  <a:pt x="549894" y="1124467"/>
                </a:lnTo>
                <a:lnTo>
                  <a:pt x="520218" y="1143804"/>
                </a:lnTo>
                <a:lnTo>
                  <a:pt x="510787" y="1147209"/>
                </a:lnTo>
                <a:lnTo>
                  <a:pt x="506790" y="1147058"/>
                </a:lnTo>
                <a:lnTo>
                  <a:pt x="499527" y="1144069"/>
                </a:lnTo>
                <a:lnTo>
                  <a:pt x="492772" y="1133567"/>
                </a:lnTo>
                <a:lnTo>
                  <a:pt x="487300" y="1117259"/>
                </a:lnTo>
                <a:lnTo>
                  <a:pt x="484219" y="1082160"/>
                </a:lnTo>
                <a:lnTo>
                  <a:pt x="483498" y="1049961"/>
                </a:lnTo>
                <a:lnTo>
                  <a:pt x="483179" y="1011662"/>
                </a:lnTo>
                <a:lnTo>
                  <a:pt x="483036" y="968887"/>
                </a:lnTo>
                <a:lnTo>
                  <a:pt x="482972" y="921654"/>
                </a:lnTo>
                <a:lnTo>
                  <a:pt x="482956" y="896146"/>
                </a:lnTo>
                <a:lnTo>
                  <a:pt x="482944" y="869617"/>
                </a:lnTo>
                <a:lnTo>
                  <a:pt x="482937" y="842405"/>
                </a:lnTo>
                <a:lnTo>
                  <a:pt x="483991" y="813681"/>
                </a:lnTo>
                <a:lnTo>
                  <a:pt x="485751" y="783948"/>
                </a:lnTo>
                <a:lnTo>
                  <a:pt x="487983" y="753543"/>
                </a:lnTo>
                <a:lnTo>
                  <a:pt x="489471" y="723747"/>
                </a:lnTo>
                <a:lnTo>
                  <a:pt x="490463" y="694359"/>
                </a:lnTo>
                <a:lnTo>
                  <a:pt x="491125" y="665242"/>
                </a:lnTo>
                <a:lnTo>
                  <a:pt x="492624" y="636305"/>
                </a:lnTo>
                <a:lnTo>
                  <a:pt x="494681" y="607489"/>
                </a:lnTo>
                <a:lnTo>
                  <a:pt x="497112" y="578753"/>
                </a:lnTo>
                <a:lnTo>
                  <a:pt x="498732" y="550071"/>
                </a:lnTo>
                <a:lnTo>
                  <a:pt x="499812" y="521425"/>
                </a:lnTo>
                <a:lnTo>
                  <a:pt x="500532" y="492802"/>
                </a:lnTo>
                <a:lnTo>
                  <a:pt x="501012" y="464196"/>
                </a:lnTo>
                <a:lnTo>
                  <a:pt x="501332" y="435599"/>
                </a:lnTo>
                <a:lnTo>
                  <a:pt x="501545" y="407010"/>
                </a:lnTo>
                <a:lnTo>
                  <a:pt x="502746" y="379484"/>
                </a:lnTo>
                <a:lnTo>
                  <a:pt x="504604" y="352667"/>
                </a:lnTo>
                <a:lnTo>
                  <a:pt x="506902" y="326322"/>
                </a:lnTo>
                <a:lnTo>
                  <a:pt x="508434" y="300292"/>
                </a:lnTo>
                <a:lnTo>
                  <a:pt x="509454" y="274472"/>
                </a:lnTo>
                <a:lnTo>
                  <a:pt x="510135" y="248792"/>
                </a:lnTo>
                <a:lnTo>
                  <a:pt x="510892" y="203325"/>
                </a:lnTo>
                <a:lnTo>
                  <a:pt x="512286" y="163010"/>
                </a:lnTo>
                <a:lnTo>
                  <a:pt x="516434" y="127453"/>
                </a:lnTo>
                <a:lnTo>
                  <a:pt x="516161" y="94011"/>
                </a:lnTo>
                <a:lnTo>
                  <a:pt x="512879" y="53900"/>
                </a:lnTo>
                <a:lnTo>
                  <a:pt x="511619" y="10533"/>
                </a:lnTo>
                <a:lnTo>
                  <a:pt x="511521" y="0"/>
                </a:lnTo>
                <a:lnTo>
                  <a:pt x="512571" y="194"/>
                </a:lnTo>
                <a:lnTo>
                  <a:pt x="516561" y="3232"/>
                </a:lnTo>
                <a:lnTo>
                  <a:pt x="527745" y="22468"/>
                </a:lnTo>
                <a:lnTo>
                  <a:pt x="542968" y="61389"/>
                </a:lnTo>
                <a:lnTo>
                  <a:pt x="562802" y="104206"/>
                </a:lnTo>
                <a:lnTo>
                  <a:pt x="585965" y="150407"/>
                </a:lnTo>
                <a:lnTo>
                  <a:pt x="600686" y="182882"/>
                </a:lnTo>
                <a:lnTo>
                  <a:pt x="617811" y="218482"/>
                </a:lnTo>
                <a:lnTo>
                  <a:pt x="641651" y="255471"/>
                </a:lnTo>
                <a:lnTo>
                  <a:pt x="668826" y="292019"/>
                </a:lnTo>
                <a:lnTo>
                  <a:pt x="695015" y="325901"/>
                </a:lnTo>
                <a:lnTo>
                  <a:pt x="720766" y="358599"/>
                </a:lnTo>
                <a:lnTo>
                  <a:pt x="748439" y="390770"/>
                </a:lnTo>
                <a:lnTo>
                  <a:pt x="781905" y="422707"/>
                </a:lnTo>
                <a:lnTo>
                  <a:pt x="815123" y="451718"/>
                </a:lnTo>
                <a:lnTo>
                  <a:pt x="848583" y="478723"/>
                </a:lnTo>
                <a:lnTo>
                  <a:pt x="884622" y="504836"/>
                </a:lnTo>
                <a:lnTo>
                  <a:pt x="921805" y="527731"/>
                </a:lnTo>
                <a:lnTo>
                  <a:pt x="958439" y="547432"/>
                </a:lnTo>
                <a:lnTo>
                  <a:pt x="992360" y="563243"/>
                </a:lnTo>
                <a:lnTo>
                  <a:pt x="1025075" y="577326"/>
                </a:lnTo>
                <a:lnTo>
                  <a:pt x="1067599" y="597155"/>
                </a:lnTo>
                <a:lnTo>
                  <a:pt x="1097484" y="610790"/>
                </a:lnTo>
                <a:lnTo>
                  <a:pt x="1116924" y="617653"/>
                </a:lnTo>
                <a:lnTo>
                  <a:pt x="1124533" y="623380"/>
                </a:lnTo>
                <a:lnTo>
                  <a:pt x="1127916" y="629453"/>
                </a:lnTo>
                <a:lnTo>
                  <a:pt x="1126701" y="632555"/>
                </a:lnTo>
                <a:lnTo>
                  <a:pt x="1119708" y="638823"/>
                </a:lnTo>
                <a:lnTo>
                  <a:pt x="1074099" y="652528"/>
                </a:lnTo>
                <a:lnTo>
                  <a:pt x="1040943" y="662869"/>
                </a:lnTo>
                <a:lnTo>
                  <a:pt x="1002217" y="674521"/>
                </a:lnTo>
                <a:lnTo>
                  <a:pt x="958195" y="687813"/>
                </a:lnTo>
                <a:lnTo>
                  <a:pt x="933121" y="695803"/>
                </a:lnTo>
                <a:lnTo>
                  <a:pt x="906879" y="704304"/>
                </a:lnTo>
                <a:lnTo>
                  <a:pt x="878802" y="713147"/>
                </a:lnTo>
                <a:lnTo>
                  <a:pt x="849500" y="722217"/>
                </a:lnTo>
                <a:lnTo>
                  <a:pt x="819382" y="731439"/>
                </a:lnTo>
                <a:lnTo>
                  <a:pt x="787662" y="740761"/>
                </a:lnTo>
                <a:lnTo>
                  <a:pt x="754874" y="750151"/>
                </a:lnTo>
                <a:lnTo>
                  <a:pt x="721373" y="759587"/>
                </a:lnTo>
                <a:lnTo>
                  <a:pt x="688456" y="770110"/>
                </a:lnTo>
                <a:lnTo>
                  <a:pt x="655928" y="781359"/>
                </a:lnTo>
                <a:lnTo>
                  <a:pt x="623659" y="793092"/>
                </a:lnTo>
                <a:lnTo>
                  <a:pt x="591563" y="805147"/>
                </a:lnTo>
                <a:lnTo>
                  <a:pt x="559583" y="817417"/>
                </a:lnTo>
                <a:lnTo>
                  <a:pt x="527679" y="829830"/>
                </a:lnTo>
                <a:lnTo>
                  <a:pt x="495827" y="841281"/>
                </a:lnTo>
                <a:lnTo>
                  <a:pt x="464008" y="852089"/>
                </a:lnTo>
                <a:lnTo>
                  <a:pt x="432213" y="862470"/>
                </a:lnTo>
                <a:lnTo>
                  <a:pt x="403607" y="872566"/>
                </a:lnTo>
                <a:lnTo>
                  <a:pt x="377129" y="882471"/>
                </a:lnTo>
                <a:lnTo>
                  <a:pt x="352068" y="892250"/>
                </a:lnTo>
                <a:lnTo>
                  <a:pt x="304468" y="908759"/>
                </a:lnTo>
                <a:lnTo>
                  <a:pt x="261792" y="922094"/>
                </a:lnTo>
                <a:lnTo>
                  <a:pt x="228714" y="931548"/>
                </a:lnTo>
                <a:lnTo>
                  <a:pt x="186292" y="942821"/>
                </a:lnTo>
                <a:lnTo>
                  <a:pt x="171170" y="943936"/>
                </a:lnTo>
                <a:lnTo>
                  <a:pt x="167137" y="942751"/>
                </a:lnTo>
                <a:lnTo>
                  <a:pt x="164449" y="940903"/>
                </a:lnTo>
                <a:lnTo>
                  <a:pt x="162657" y="938613"/>
                </a:lnTo>
                <a:lnTo>
                  <a:pt x="161462" y="936027"/>
                </a:lnTo>
                <a:lnTo>
                  <a:pt x="165779" y="924688"/>
                </a:lnTo>
                <a:lnTo>
                  <a:pt x="190853" y="886482"/>
                </a:lnTo>
                <a:lnTo>
                  <a:pt x="222229" y="840451"/>
                </a:lnTo>
                <a:lnTo>
                  <a:pt x="248878" y="802129"/>
                </a:lnTo>
                <a:lnTo>
                  <a:pt x="279419" y="758286"/>
                </a:lnTo>
                <a:lnTo>
                  <a:pt x="296454" y="733260"/>
                </a:lnTo>
                <a:lnTo>
                  <a:pt x="314159" y="707051"/>
                </a:lnTo>
                <a:lnTo>
                  <a:pt x="333372" y="681111"/>
                </a:lnTo>
                <a:lnTo>
                  <a:pt x="353589" y="655351"/>
                </a:lnTo>
                <a:lnTo>
                  <a:pt x="374475" y="629712"/>
                </a:lnTo>
                <a:lnTo>
                  <a:pt x="396866" y="603093"/>
                </a:lnTo>
                <a:lnTo>
                  <a:pt x="420259" y="575823"/>
                </a:lnTo>
                <a:lnTo>
                  <a:pt x="444322" y="548118"/>
                </a:lnTo>
                <a:lnTo>
                  <a:pt x="468830" y="520122"/>
                </a:lnTo>
                <a:lnTo>
                  <a:pt x="493636" y="491934"/>
                </a:lnTo>
                <a:lnTo>
                  <a:pt x="518639" y="463617"/>
                </a:lnTo>
                <a:lnTo>
                  <a:pt x="542717" y="436272"/>
                </a:lnTo>
                <a:lnTo>
                  <a:pt x="566177" y="409575"/>
                </a:lnTo>
                <a:lnTo>
                  <a:pt x="589226" y="383311"/>
                </a:lnTo>
                <a:lnTo>
                  <a:pt x="613057" y="358393"/>
                </a:lnTo>
                <a:lnTo>
                  <a:pt x="637412" y="334372"/>
                </a:lnTo>
                <a:lnTo>
                  <a:pt x="662116" y="310951"/>
                </a:lnTo>
                <a:lnTo>
                  <a:pt x="687051" y="287928"/>
                </a:lnTo>
                <a:lnTo>
                  <a:pt x="712142" y="265171"/>
                </a:lnTo>
                <a:lnTo>
                  <a:pt x="737335" y="242591"/>
                </a:lnTo>
                <a:lnTo>
                  <a:pt x="782261" y="203392"/>
                </a:lnTo>
                <a:lnTo>
                  <a:pt x="823395" y="168331"/>
                </a:lnTo>
                <a:lnTo>
                  <a:pt x="862844" y="135109"/>
                </a:lnTo>
                <a:lnTo>
                  <a:pt x="898721" y="108349"/>
                </a:lnTo>
                <a:lnTo>
                  <a:pt x="932305" y="86931"/>
                </a:lnTo>
                <a:lnTo>
                  <a:pt x="978846" y="64032"/>
                </a:lnTo>
                <a:lnTo>
                  <a:pt x="1021267" y="49099"/>
                </a:lnTo>
                <a:lnTo>
                  <a:pt x="1045286" y="45835"/>
                </a:lnTo>
                <a:lnTo>
                  <a:pt x="1048331" y="46626"/>
                </a:lnTo>
                <a:lnTo>
                  <a:pt x="1050361" y="48211"/>
                </a:lnTo>
                <a:lnTo>
                  <a:pt x="1052617" y="52795"/>
                </a:lnTo>
                <a:lnTo>
                  <a:pt x="1053620" y="58360"/>
                </a:lnTo>
                <a:lnTo>
                  <a:pt x="1045601" y="86823"/>
                </a:lnTo>
                <a:lnTo>
                  <a:pt x="1031583" y="122208"/>
                </a:lnTo>
                <a:lnTo>
                  <a:pt x="1023810" y="154474"/>
                </a:lnTo>
                <a:lnTo>
                  <a:pt x="1014005" y="189981"/>
                </a:lnTo>
                <a:lnTo>
                  <a:pt x="1001534" y="227987"/>
                </a:lnTo>
                <a:lnTo>
                  <a:pt x="985408" y="269573"/>
                </a:lnTo>
                <a:lnTo>
                  <a:pt x="964835" y="315573"/>
                </a:lnTo>
                <a:lnTo>
                  <a:pt x="953422" y="339692"/>
                </a:lnTo>
                <a:lnTo>
                  <a:pt x="941581" y="364239"/>
                </a:lnTo>
                <a:lnTo>
                  <a:pt x="929453" y="389070"/>
                </a:lnTo>
                <a:lnTo>
                  <a:pt x="917134" y="414091"/>
                </a:lnTo>
                <a:lnTo>
                  <a:pt x="904689" y="439238"/>
                </a:lnTo>
                <a:lnTo>
                  <a:pt x="892158" y="464469"/>
                </a:lnTo>
                <a:lnTo>
                  <a:pt x="879571" y="489757"/>
                </a:lnTo>
                <a:lnTo>
                  <a:pt x="865888" y="516140"/>
                </a:lnTo>
                <a:lnTo>
                  <a:pt x="851475" y="543254"/>
                </a:lnTo>
                <a:lnTo>
                  <a:pt x="836574" y="570855"/>
                </a:lnTo>
                <a:lnTo>
                  <a:pt x="822407" y="598781"/>
                </a:lnTo>
                <a:lnTo>
                  <a:pt x="808728" y="626923"/>
                </a:lnTo>
                <a:lnTo>
                  <a:pt x="795376" y="655209"/>
                </a:lnTo>
                <a:lnTo>
                  <a:pt x="781183" y="683592"/>
                </a:lnTo>
                <a:lnTo>
                  <a:pt x="766429" y="712039"/>
                </a:lnTo>
                <a:lnTo>
                  <a:pt x="751302" y="740528"/>
                </a:lnTo>
                <a:lnTo>
                  <a:pt x="735925" y="769046"/>
                </a:lnTo>
                <a:lnTo>
                  <a:pt x="720383" y="797583"/>
                </a:lnTo>
                <a:lnTo>
                  <a:pt x="704729" y="826133"/>
                </a:lnTo>
                <a:lnTo>
                  <a:pt x="690060" y="853632"/>
                </a:lnTo>
                <a:lnTo>
                  <a:pt x="676047" y="880432"/>
                </a:lnTo>
                <a:lnTo>
                  <a:pt x="662472" y="906765"/>
                </a:lnTo>
                <a:lnTo>
                  <a:pt x="649189" y="931729"/>
                </a:lnTo>
                <a:lnTo>
                  <a:pt x="623141" y="979222"/>
                </a:lnTo>
                <a:lnTo>
                  <a:pt x="600275" y="1019380"/>
                </a:lnTo>
                <a:lnTo>
                  <a:pt x="580587" y="1055926"/>
                </a:lnTo>
                <a:lnTo>
                  <a:pt x="564781" y="1093335"/>
                </a:lnTo>
                <a:lnTo>
                  <a:pt x="543983" y="1134926"/>
                </a:lnTo>
                <a:lnTo>
                  <a:pt x="521022" y="11880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425825" y="285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5" name="Picture 4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37964" r="11690" b="18518"/>
          <a:stretch>
            <a:fillRect/>
          </a:stretch>
        </p:blipFill>
        <p:spPr bwMode="auto">
          <a:xfrm>
            <a:off x="1981200" y="685800"/>
            <a:ext cx="8305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324100" y="990600"/>
            <a:ext cx="99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KILO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1000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Units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3289300" y="1293814"/>
            <a:ext cx="114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HECTO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100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Units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356100" y="1524000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DEKA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10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Units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6489700" y="2284414"/>
            <a:ext cx="114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DECI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0.1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Unit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7556500" y="2589214"/>
            <a:ext cx="1143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CENTI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0.01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Unit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8597900" y="2895600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MILLI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0.001</a:t>
            </a:r>
            <a:br>
              <a:rPr lang="en-US" altLang="en-US" sz="1800" b="1">
                <a:latin typeface="Times New Roman" panose="02020603050405020304" pitchFamily="18" charset="0"/>
              </a:rPr>
            </a:br>
            <a:r>
              <a:rPr lang="en-US" altLang="en-US" sz="1800" b="1">
                <a:latin typeface="Times New Roman" panose="02020603050405020304" pitchFamily="18" charset="0"/>
              </a:rPr>
              <a:t>Unit</a:t>
            </a:r>
          </a:p>
        </p:txBody>
      </p:sp>
      <p:grpSp>
        <p:nvGrpSpPr>
          <p:cNvPr id="4153" name="Group 57"/>
          <p:cNvGrpSpPr>
            <a:grpSpLocks/>
          </p:cNvGrpSpPr>
          <p:nvPr/>
        </p:nvGrpSpPr>
        <p:grpSpPr bwMode="auto">
          <a:xfrm>
            <a:off x="5549900" y="2603500"/>
            <a:ext cx="914400" cy="1373188"/>
            <a:chOff x="2496" y="1824"/>
            <a:chExt cx="576" cy="865"/>
          </a:xfrm>
        </p:grpSpPr>
        <p:sp>
          <p:nvSpPr>
            <p:cNvPr id="3121" name="Text Box 53"/>
            <p:cNvSpPr txBox="1">
              <a:spLocks noChangeArrowheads="1"/>
            </p:cNvSpPr>
            <p:nvPr/>
          </p:nvSpPr>
          <p:spPr bwMode="auto">
            <a:xfrm>
              <a:off x="2496" y="2112"/>
              <a:ext cx="576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</a:rPr>
                <a:t>Meters</a:t>
              </a:r>
              <a:br>
                <a:rPr lang="en-US" altLang="en-US" sz="1800" b="1" dirty="0">
                  <a:latin typeface="Times New Roman" panose="02020603050405020304" pitchFamily="18" charset="0"/>
                </a:rPr>
              </a:br>
              <a:r>
                <a:rPr lang="en-US" altLang="en-US" sz="1800" b="1" dirty="0">
                  <a:latin typeface="Times New Roman" panose="02020603050405020304" pitchFamily="18" charset="0"/>
                </a:rPr>
                <a:t>Liters</a:t>
              </a:r>
              <a:br>
                <a:rPr lang="en-US" altLang="en-US" sz="1800" b="1" dirty="0">
                  <a:latin typeface="Times New Roman" panose="02020603050405020304" pitchFamily="18" charset="0"/>
                </a:rPr>
              </a:br>
              <a:r>
                <a:rPr lang="en-US" altLang="en-US" sz="1800" b="1" dirty="0">
                  <a:latin typeface="Times New Roman" panose="02020603050405020304" pitchFamily="18" charset="0"/>
                </a:rPr>
                <a:t>Grams</a:t>
              </a:r>
            </a:p>
          </p:txBody>
        </p:sp>
        <p:sp>
          <p:nvSpPr>
            <p:cNvPr id="3122" name="Line 56"/>
            <p:cNvSpPr>
              <a:spLocks noChangeShapeType="1"/>
            </p:cNvSpPr>
            <p:nvPr/>
          </p:nvSpPr>
          <p:spPr bwMode="auto">
            <a:xfrm flipV="1">
              <a:off x="2784" y="182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3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8839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Ladder Method</a:t>
            </a:r>
          </a:p>
        </p:txBody>
      </p:sp>
      <p:grpSp>
        <p:nvGrpSpPr>
          <p:cNvPr id="4161" name="Group 65"/>
          <p:cNvGrpSpPr>
            <a:grpSpLocks/>
          </p:cNvGrpSpPr>
          <p:nvPr/>
        </p:nvGrpSpPr>
        <p:grpSpPr bwMode="auto">
          <a:xfrm>
            <a:off x="1873250" y="4373562"/>
            <a:ext cx="4654550" cy="2038350"/>
            <a:chOff x="220" y="2899"/>
            <a:chExt cx="2932" cy="1284"/>
          </a:xfrm>
        </p:grpSpPr>
        <p:sp>
          <p:nvSpPr>
            <p:cNvPr id="3119" name="Text Box 54"/>
            <p:cNvSpPr txBox="1">
              <a:spLocks noChangeArrowheads="1"/>
            </p:cNvSpPr>
            <p:nvPr/>
          </p:nvSpPr>
          <p:spPr bwMode="auto">
            <a:xfrm>
              <a:off x="220" y="2899"/>
              <a:ext cx="28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</a:rPr>
                <a:t>How do you use the “ladder” method? </a:t>
              </a:r>
            </a:p>
          </p:txBody>
        </p:sp>
        <p:sp>
          <p:nvSpPr>
            <p:cNvPr id="3120" name="Text Box 62"/>
            <p:cNvSpPr txBox="1">
              <a:spLocks noChangeArrowheads="1"/>
            </p:cNvSpPr>
            <p:nvPr/>
          </p:nvSpPr>
          <p:spPr bwMode="auto">
            <a:xfrm>
              <a:off x="272" y="3105"/>
              <a:ext cx="288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</a:t>
              </a:r>
              <a:r>
                <a:rPr lang="en-US" altLang="en-US" sz="1800" baseline="30000">
                  <a:latin typeface="Times New Roman" panose="02020603050405020304" pitchFamily="18" charset="0"/>
                </a:rPr>
                <a:t>st</a:t>
              </a:r>
              <a:r>
                <a:rPr lang="en-US" altLang="en-US" sz="1800">
                  <a:latin typeface="Times New Roman" panose="02020603050405020304" pitchFamily="18" charset="0"/>
                </a:rPr>
                <a:t> – Determine your starting point.</a:t>
              </a:r>
              <a:br>
                <a:rPr lang="en-US" altLang="en-US" sz="1800">
                  <a:latin typeface="Times New Roman" panose="02020603050405020304" pitchFamily="18" charset="0"/>
                </a:rPr>
              </a:br>
              <a:endParaRPr lang="en-US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r>
                <a:rPr lang="en-US" altLang="en-US" sz="1800" baseline="30000">
                  <a:latin typeface="Times New Roman" panose="02020603050405020304" pitchFamily="18" charset="0"/>
                </a:rPr>
                <a:t>nd</a:t>
              </a:r>
              <a:r>
                <a:rPr lang="en-US" altLang="en-US" sz="1800">
                  <a:latin typeface="Times New Roman" panose="02020603050405020304" pitchFamily="18" charset="0"/>
                </a:rPr>
                <a:t> – Count the “jumps” to your ending point.</a:t>
              </a:r>
              <a:br>
                <a:rPr lang="en-US" altLang="en-US" sz="1800">
                  <a:latin typeface="Times New Roman" panose="02020603050405020304" pitchFamily="18" charset="0"/>
                </a:rPr>
              </a:br>
              <a:endParaRPr lang="en-US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3</a:t>
              </a:r>
              <a:r>
                <a:rPr lang="en-US" altLang="en-US" sz="1800" baseline="30000">
                  <a:latin typeface="Times New Roman" panose="02020603050405020304" pitchFamily="18" charset="0"/>
                </a:rPr>
                <a:t>rd</a:t>
              </a:r>
              <a:r>
                <a:rPr lang="en-US" altLang="en-US" sz="1800">
                  <a:latin typeface="Times New Roman" panose="02020603050405020304" pitchFamily="18" charset="0"/>
                </a:rPr>
                <a:t> – Move the decimal the same number of jumps in the same direction.</a:t>
              </a:r>
            </a:p>
          </p:txBody>
        </p:sp>
      </p:grp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7124700" y="4343401"/>
            <a:ext cx="2895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4 km = _________ m </a:t>
            </a:r>
          </a:p>
        </p:txBody>
      </p:sp>
      <p:grpSp>
        <p:nvGrpSpPr>
          <p:cNvPr id="4169" name="Group 73"/>
          <p:cNvGrpSpPr>
            <a:grpSpLocks/>
          </p:cNvGrpSpPr>
          <p:nvPr/>
        </p:nvGrpSpPr>
        <p:grpSpPr bwMode="auto">
          <a:xfrm>
            <a:off x="2832100" y="381000"/>
            <a:ext cx="1092200" cy="838200"/>
            <a:chOff x="768" y="240"/>
            <a:chExt cx="688" cy="528"/>
          </a:xfrm>
        </p:grpSpPr>
        <p:sp>
          <p:nvSpPr>
            <p:cNvPr id="3117" name="Freeform 67"/>
            <p:cNvSpPr>
              <a:spLocks/>
            </p:cNvSpPr>
            <p:nvPr/>
          </p:nvSpPr>
          <p:spPr bwMode="auto">
            <a:xfrm>
              <a:off x="768" y="352"/>
              <a:ext cx="688" cy="416"/>
            </a:xfrm>
            <a:custGeom>
              <a:avLst/>
              <a:gdLst>
                <a:gd name="T0" fmla="*/ 0 w 688"/>
                <a:gd name="T1" fmla="*/ 224 h 416"/>
                <a:gd name="T2" fmla="*/ 576 w 688"/>
                <a:gd name="T3" fmla="*/ 32 h 416"/>
                <a:gd name="T4" fmla="*/ 672 w 688"/>
                <a:gd name="T5" fmla="*/ 416 h 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Text Box 70"/>
            <p:cNvSpPr txBox="1">
              <a:spLocks noChangeArrowheads="1"/>
            </p:cNvSpPr>
            <p:nvPr/>
          </p:nvSpPr>
          <p:spPr bwMode="auto">
            <a:xfrm>
              <a:off x="816" y="240"/>
              <a:ext cx="432" cy="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4170" name="Group 74"/>
          <p:cNvGrpSpPr>
            <a:grpSpLocks/>
          </p:cNvGrpSpPr>
          <p:nvPr/>
        </p:nvGrpSpPr>
        <p:grpSpPr bwMode="auto">
          <a:xfrm>
            <a:off x="3898900" y="685800"/>
            <a:ext cx="1092200" cy="812800"/>
            <a:chOff x="1440" y="432"/>
            <a:chExt cx="688" cy="512"/>
          </a:xfrm>
        </p:grpSpPr>
        <p:sp>
          <p:nvSpPr>
            <p:cNvPr id="3115" name="Freeform 68"/>
            <p:cNvSpPr>
              <a:spLocks/>
            </p:cNvSpPr>
            <p:nvPr/>
          </p:nvSpPr>
          <p:spPr bwMode="auto">
            <a:xfrm>
              <a:off x="1440" y="528"/>
              <a:ext cx="688" cy="416"/>
            </a:xfrm>
            <a:custGeom>
              <a:avLst/>
              <a:gdLst>
                <a:gd name="T0" fmla="*/ 0 w 688"/>
                <a:gd name="T1" fmla="*/ 224 h 416"/>
                <a:gd name="T2" fmla="*/ 576 w 688"/>
                <a:gd name="T3" fmla="*/ 32 h 416"/>
                <a:gd name="T4" fmla="*/ 672 w 688"/>
                <a:gd name="T5" fmla="*/ 416 h 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Text Box 71"/>
            <p:cNvSpPr txBox="1">
              <a:spLocks noChangeArrowheads="1"/>
            </p:cNvSpPr>
            <p:nvPr/>
          </p:nvSpPr>
          <p:spPr bwMode="auto">
            <a:xfrm>
              <a:off x="1440" y="432"/>
              <a:ext cx="432" cy="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4171" name="Group 75"/>
          <p:cNvGrpSpPr>
            <a:grpSpLocks/>
          </p:cNvGrpSpPr>
          <p:nvPr/>
        </p:nvGrpSpPr>
        <p:grpSpPr bwMode="auto">
          <a:xfrm>
            <a:off x="4965700" y="914400"/>
            <a:ext cx="1092200" cy="863600"/>
            <a:chOff x="2112" y="576"/>
            <a:chExt cx="688" cy="544"/>
          </a:xfrm>
        </p:grpSpPr>
        <p:sp>
          <p:nvSpPr>
            <p:cNvPr id="3113" name="Freeform 69"/>
            <p:cNvSpPr>
              <a:spLocks/>
            </p:cNvSpPr>
            <p:nvPr/>
          </p:nvSpPr>
          <p:spPr bwMode="auto">
            <a:xfrm>
              <a:off x="2112" y="704"/>
              <a:ext cx="688" cy="416"/>
            </a:xfrm>
            <a:custGeom>
              <a:avLst/>
              <a:gdLst>
                <a:gd name="T0" fmla="*/ 0 w 688"/>
                <a:gd name="T1" fmla="*/ 224 h 416"/>
                <a:gd name="T2" fmla="*/ 576 w 688"/>
                <a:gd name="T3" fmla="*/ 32 h 416"/>
                <a:gd name="T4" fmla="*/ 672 w 688"/>
                <a:gd name="T5" fmla="*/ 416 h 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Text Box 72"/>
            <p:cNvSpPr txBox="1">
              <a:spLocks noChangeArrowheads="1"/>
            </p:cNvSpPr>
            <p:nvPr/>
          </p:nvSpPr>
          <p:spPr bwMode="auto">
            <a:xfrm>
              <a:off x="2160" y="576"/>
              <a:ext cx="432" cy="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7010400" y="5348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How many jumps does it take?</a:t>
            </a:r>
          </a:p>
        </p:txBody>
      </p:sp>
      <p:grpSp>
        <p:nvGrpSpPr>
          <p:cNvPr id="4176" name="Group 80"/>
          <p:cNvGrpSpPr>
            <a:grpSpLocks/>
          </p:cNvGrpSpPr>
          <p:nvPr/>
        </p:nvGrpSpPr>
        <p:grpSpPr bwMode="auto">
          <a:xfrm>
            <a:off x="7086600" y="4660901"/>
            <a:ext cx="1524000" cy="506413"/>
            <a:chOff x="3504" y="3032"/>
            <a:chExt cx="960" cy="319"/>
          </a:xfrm>
        </p:grpSpPr>
        <p:sp>
          <p:nvSpPr>
            <p:cNvPr id="3111" name="Text Box 64"/>
            <p:cNvSpPr txBox="1">
              <a:spLocks noChangeArrowheads="1"/>
            </p:cNvSpPr>
            <p:nvPr/>
          </p:nvSpPr>
          <p:spPr bwMode="auto">
            <a:xfrm>
              <a:off x="3504" y="3120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Starting Point</a:t>
              </a:r>
            </a:p>
          </p:txBody>
        </p:sp>
        <p:sp>
          <p:nvSpPr>
            <p:cNvPr id="3112" name="Line 77"/>
            <p:cNvSpPr>
              <a:spLocks noChangeShapeType="1"/>
            </p:cNvSpPr>
            <p:nvPr/>
          </p:nvSpPr>
          <p:spPr bwMode="auto">
            <a:xfrm flipV="1">
              <a:off x="3992" y="3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77" name="Group 81"/>
          <p:cNvGrpSpPr>
            <a:grpSpLocks/>
          </p:cNvGrpSpPr>
          <p:nvPr/>
        </p:nvGrpSpPr>
        <p:grpSpPr bwMode="auto">
          <a:xfrm>
            <a:off x="8686800" y="4648201"/>
            <a:ext cx="1524000" cy="519113"/>
            <a:chOff x="4512" y="3024"/>
            <a:chExt cx="960" cy="327"/>
          </a:xfrm>
        </p:grpSpPr>
        <p:sp>
          <p:nvSpPr>
            <p:cNvPr id="3109" name="Line 78"/>
            <p:cNvSpPr>
              <a:spLocks noChangeShapeType="1"/>
            </p:cNvSpPr>
            <p:nvPr/>
          </p:nvSpPr>
          <p:spPr bwMode="auto">
            <a:xfrm flipV="1">
              <a:off x="4992" y="30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Text Box 79"/>
            <p:cNvSpPr txBox="1">
              <a:spLocks noChangeArrowheads="1"/>
            </p:cNvSpPr>
            <p:nvPr/>
          </p:nvSpPr>
          <p:spPr bwMode="auto">
            <a:xfrm>
              <a:off x="4512" y="3120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Ending Point</a:t>
              </a: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6934200" y="6007100"/>
            <a:ext cx="49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4.</a:t>
            </a:r>
          </a:p>
        </p:txBody>
      </p:sp>
      <p:grpSp>
        <p:nvGrpSpPr>
          <p:cNvPr id="4200" name="Group 104"/>
          <p:cNvGrpSpPr>
            <a:grpSpLocks/>
          </p:cNvGrpSpPr>
          <p:nvPr/>
        </p:nvGrpSpPr>
        <p:grpSpPr bwMode="auto">
          <a:xfrm>
            <a:off x="6972300" y="5964238"/>
            <a:ext cx="889000" cy="887413"/>
            <a:chOff x="3464" y="3624"/>
            <a:chExt cx="560" cy="559"/>
          </a:xfrm>
        </p:grpSpPr>
        <p:grpSp>
          <p:nvGrpSpPr>
            <p:cNvPr id="3105" name="Group 89"/>
            <p:cNvGrpSpPr>
              <a:grpSpLocks/>
            </p:cNvGrpSpPr>
            <p:nvPr/>
          </p:nvGrpSpPr>
          <p:grpSpPr bwMode="auto">
            <a:xfrm>
              <a:off x="3464" y="3907"/>
              <a:ext cx="432" cy="276"/>
              <a:chOff x="3752" y="3939"/>
              <a:chExt cx="364" cy="276"/>
            </a:xfrm>
          </p:grpSpPr>
          <p:sp>
            <p:nvSpPr>
              <p:cNvPr id="3107" name="Freeform 85"/>
              <p:cNvSpPr>
                <a:spLocks/>
              </p:cNvSpPr>
              <p:nvPr/>
            </p:nvSpPr>
            <p:spPr bwMode="auto">
              <a:xfrm rot="1472264" flipV="1">
                <a:off x="3924" y="3939"/>
                <a:ext cx="192" cy="208"/>
              </a:xfrm>
              <a:custGeom>
                <a:avLst/>
                <a:gdLst>
                  <a:gd name="T0" fmla="*/ 0 w 688"/>
                  <a:gd name="T1" fmla="*/ 56 h 416"/>
                  <a:gd name="T2" fmla="*/ 45 w 688"/>
                  <a:gd name="T3" fmla="*/ 8 h 416"/>
                  <a:gd name="T4" fmla="*/ 52 w 688"/>
                  <a:gd name="T5" fmla="*/ 104 h 4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Text Box 86"/>
              <p:cNvSpPr txBox="1">
                <a:spLocks noChangeArrowheads="1"/>
              </p:cNvSpPr>
              <p:nvPr/>
            </p:nvSpPr>
            <p:spPr bwMode="auto">
              <a:xfrm>
                <a:off x="3752" y="3984"/>
                <a:ext cx="288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</p:grpSp>
        <p:sp>
          <p:nvSpPr>
            <p:cNvPr id="3106" name="Text Box 100"/>
            <p:cNvSpPr txBox="1">
              <a:spLocks noChangeArrowheads="1"/>
            </p:cNvSpPr>
            <p:nvPr/>
          </p:nvSpPr>
          <p:spPr bwMode="auto">
            <a:xfrm>
              <a:off x="3688" y="3624"/>
              <a:ext cx="336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__</a:t>
              </a:r>
              <a:r>
                <a:rPr lang="en-US" altLang="en-US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201" name="Group 105"/>
          <p:cNvGrpSpPr>
            <a:grpSpLocks/>
          </p:cNvGrpSpPr>
          <p:nvPr/>
        </p:nvGrpSpPr>
        <p:grpSpPr bwMode="auto">
          <a:xfrm>
            <a:off x="7562850" y="5969000"/>
            <a:ext cx="819150" cy="882650"/>
            <a:chOff x="3804" y="3624"/>
            <a:chExt cx="516" cy="556"/>
          </a:xfrm>
        </p:grpSpPr>
        <p:grpSp>
          <p:nvGrpSpPr>
            <p:cNvPr id="3101" name="Group 91"/>
            <p:cNvGrpSpPr>
              <a:grpSpLocks/>
            </p:cNvGrpSpPr>
            <p:nvPr/>
          </p:nvGrpSpPr>
          <p:grpSpPr bwMode="auto">
            <a:xfrm>
              <a:off x="3804" y="3904"/>
              <a:ext cx="364" cy="276"/>
              <a:chOff x="4532" y="3936"/>
              <a:chExt cx="364" cy="276"/>
            </a:xfrm>
          </p:grpSpPr>
          <p:sp>
            <p:nvSpPr>
              <p:cNvPr id="3103" name="Freeform 87"/>
              <p:cNvSpPr>
                <a:spLocks/>
              </p:cNvSpPr>
              <p:nvPr/>
            </p:nvSpPr>
            <p:spPr bwMode="auto">
              <a:xfrm rot="1472264" flipV="1">
                <a:off x="4704" y="3936"/>
                <a:ext cx="192" cy="208"/>
              </a:xfrm>
              <a:custGeom>
                <a:avLst/>
                <a:gdLst>
                  <a:gd name="T0" fmla="*/ 0 w 688"/>
                  <a:gd name="T1" fmla="*/ 56 h 416"/>
                  <a:gd name="T2" fmla="*/ 45 w 688"/>
                  <a:gd name="T3" fmla="*/ 8 h 416"/>
                  <a:gd name="T4" fmla="*/ 52 w 688"/>
                  <a:gd name="T5" fmla="*/ 104 h 4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Text Box 88"/>
              <p:cNvSpPr txBox="1">
                <a:spLocks noChangeArrowheads="1"/>
              </p:cNvSpPr>
              <p:nvPr/>
            </p:nvSpPr>
            <p:spPr bwMode="auto">
              <a:xfrm>
                <a:off x="4532" y="3981"/>
                <a:ext cx="288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</p:grpSp>
        <p:sp>
          <p:nvSpPr>
            <p:cNvPr id="3102" name="Text Box 101"/>
            <p:cNvSpPr txBox="1">
              <a:spLocks noChangeArrowheads="1"/>
            </p:cNvSpPr>
            <p:nvPr/>
          </p:nvSpPr>
          <p:spPr bwMode="auto">
            <a:xfrm>
              <a:off x="3984" y="3624"/>
              <a:ext cx="336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__</a:t>
              </a:r>
              <a:r>
                <a:rPr lang="en-US" altLang="en-US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202" name="Group 106"/>
          <p:cNvGrpSpPr>
            <a:grpSpLocks/>
          </p:cNvGrpSpPr>
          <p:nvPr/>
        </p:nvGrpSpPr>
        <p:grpSpPr bwMode="auto">
          <a:xfrm>
            <a:off x="7937500" y="5969000"/>
            <a:ext cx="889000" cy="889000"/>
            <a:chOff x="4040" y="3624"/>
            <a:chExt cx="560" cy="560"/>
          </a:xfrm>
        </p:grpSpPr>
        <p:grpSp>
          <p:nvGrpSpPr>
            <p:cNvPr id="3097" name="Group 92"/>
            <p:cNvGrpSpPr>
              <a:grpSpLocks/>
            </p:cNvGrpSpPr>
            <p:nvPr/>
          </p:nvGrpSpPr>
          <p:grpSpPr bwMode="auto">
            <a:xfrm>
              <a:off x="4040" y="3908"/>
              <a:ext cx="432" cy="276"/>
              <a:chOff x="4532" y="3936"/>
              <a:chExt cx="364" cy="276"/>
            </a:xfrm>
          </p:grpSpPr>
          <p:sp>
            <p:nvSpPr>
              <p:cNvPr id="3099" name="Freeform 93"/>
              <p:cNvSpPr>
                <a:spLocks/>
              </p:cNvSpPr>
              <p:nvPr/>
            </p:nvSpPr>
            <p:spPr bwMode="auto">
              <a:xfrm rot="1472264" flipV="1">
                <a:off x="4704" y="3936"/>
                <a:ext cx="192" cy="208"/>
              </a:xfrm>
              <a:custGeom>
                <a:avLst/>
                <a:gdLst>
                  <a:gd name="T0" fmla="*/ 0 w 688"/>
                  <a:gd name="T1" fmla="*/ 56 h 416"/>
                  <a:gd name="T2" fmla="*/ 45 w 688"/>
                  <a:gd name="T3" fmla="*/ 8 h 416"/>
                  <a:gd name="T4" fmla="*/ 52 w 688"/>
                  <a:gd name="T5" fmla="*/ 104 h 4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Text Box 94"/>
              <p:cNvSpPr txBox="1">
                <a:spLocks noChangeArrowheads="1"/>
              </p:cNvSpPr>
              <p:nvPr/>
            </p:nvSpPr>
            <p:spPr bwMode="auto">
              <a:xfrm>
                <a:off x="4532" y="3981"/>
                <a:ext cx="288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</p:grpSp>
        <p:sp>
          <p:nvSpPr>
            <p:cNvPr id="3098" name="Text Box 102"/>
            <p:cNvSpPr txBox="1">
              <a:spLocks noChangeArrowheads="1"/>
            </p:cNvSpPr>
            <p:nvPr/>
          </p:nvSpPr>
          <p:spPr bwMode="auto">
            <a:xfrm>
              <a:off x="4264" y="3624"/>
              <a:ext cx="336" cy="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__</a:t>
              </a:r>
              <a:r>
                <a:rPr lang="en-US" altLang="en-US"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8610600" y="60071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= 4000 m</a:t>
            </a:r>
          </a:p>
        </p:txBody>
      </p:sp>
      <p:grpSp>
        <p:nvGrpSpPr>
          <p:cNvPr id="4128" name="SMARTInkShape-Group41"/>
          <p:cNvGrpSpPr/>
          <p:nvPr/>
        </p:nvGrpSpPr>
        <p:grpSpPr>
          <a:xfrm>
            <a:off x="2857500" y="2562225"/>
            <a:ext cx="552451" cy="352166"/>
            <a:chOff x="2857500" y="2562225"/>
            <a:chExt cx="552451" cy="352166"/>
          </a:xfrm>
        </p:grpSpPr>
        <p:sp>
          <p:nvSpPr>
            <p:cNvPr id="29" name="SMARTInkShape-54"/>
            <p:cNvSpPr/>
            <p:nvPr>
              <p:custDataLst>
                <p:tags r:id="rId20"/>
              </p:custDataLst>
            </p:nvPr>
          </p:nvSpPr>
          <p:spPr>
            <a:xfrm>
              <a:off x="2857500" y="2838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5"/>
            <p:cNvSpPr/>
            <p:nvPr>
              <p:custDataLst>
                <p:tags r:id="rId21"/>
              </p:custDataLst>
            </p:nvPr>
          </p:nvSpPr>
          <p:spPr>
            <a:xfrm>
              <a:off x="3400425" y="2857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6"/>
            <p:cNvSpPr/>
            <p:nvPr>
              <p:custDataLst>
                <p:tags r:id="rId22"/>
              </p:custDataLst>
            </p:nvPr>
          </p:nvSpPr>
          <p:spPr>
            <a:xfrm>
              <a:off x="3019972" y="2562225"/>
              <a:ext cx="209004" cy="352166"/>
            </a:xfrm>
            <a:custGeom>
              <a:avLst/>
              <a:gdLst/>
              <a:ahLst/>
              <a:cxnLst/>
              <a:rect l="0" t="0" r="0" b="0"/>
              <a:pathLst>
                <a:path w="209004" h="352166">
                  <a:moveTo>
                    <a:pt x="47078" y="0"/>
                  </a:moveTo>
                  <a:lnTo>
                    <a:pt x="47078" y="0"/>
                  </a:lnTo>
                  <a:lnTo>
                    <a:pt x="47078" y="45056"/>
                  </a:lnTo>
                  <a:lnTo>
                    <a:pt x="47078" y="86641"/>
                  </a:lnTo>
                  <a:lnTo>
                    <a:pt x="44256" y="114571"/>
                  </a:lnTo>
                  <a:lnTo>
                    <a:pt x="33821" y="152453"/>
                  </a:lnTo>
                  <a:lnTo>
                    <a:pt x="28114" y="197057"/>
                  </a:lnTo>
                  <a:lnTo>
                    <a:pt x="17893" y="240361"/>
                  </a:lnTo>
                  <a:lnTo>
                    <a:pt x="3606" y="287769"/>
                  </a:lnTo>
                  <a:lnTo>
                    <a:pt x="0" y="323528"/>
                  </a:lnTo>
                  <a:lnTo>
                    <a:pt x="2518" y="331820"/>
                  </a:lnTo>
                  <a:lnTo>
                    <a:pt x="12759" y="345768"/>
                  </a:lnTo>
                  <a:lnTo>
                    <a:pt x="21594" y="349466"/>
                  </a:lnTo>
                  <a:lnTo>
                    <a:pt x="67236" y="352165"/>
                  </a:lnTo>
                  <a:lnTo>
                    <a:pt x="95031" y="349526"/>
                  </a:lnTo>
                  <a:lnTo>
                    <a:pt x="137924" y="344209"/>
                  </a:lnTo>
                  <a:lnTo>
                    <a:pt x="178500" y="335554"/>
                  </a:lnTo>
                  <a:lnTo>
                    <a:pt x="209003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9" name="SMARTInkShape-57"/>
          <p:cNvSpPr/>
          <p:nvPr>
            <p:custDataLst>
              <p:tags r:id="rId1"/>
            </p:custDataLst>
          </p:nvPr>
        </p:nvSpPr>
        <p:spPr>
          <a:xfrm>
            <a:off x="2353646" y="2534042"/>
            <a:ext cx="256205" cy="322019"/>
          </a:xfrm>
          <a:custGeom>
            <a:avLst/>
            <a:gdLst/>
            <a:ahLst/>
            <a:cxnLst/>
            <a:rect l="0" t="0" r="0" b="0"/>
            <a:pathLst>
              <a:path w="256205" h="322019">
                <a:moveTo>
                  <a:pt x="113329" y="9133"/>
                </a:moveTo>
                <a:lnTo>
                  <a:pt x="113329" y="9133"/>
                </a:lnTo>
                <a:lnTo>
                  <a:pt x="113329" y="4076"/>
                </a:lnTo>
                <a:lnTo>
                  <a:pt x="114387" y="2587"/>
                </a:lnTo>
                <a:lnTo>
                  <a:pt x="116151" y="1594"/>
                </a:lnTo>
                <a:lnTo>
                  <a:pt x="121530" y="0"/>
                </a:lnTo>
                <a:lnTo>
                  <a:pt x="121971" y="928"/>
                </a:lnTo>
                <a:lnTo>
                  <a:pt x="122844" y="41523"/>
                </a:lnTo>
                <a:lnTo>
                  <a:pt x="117794" y="67414"/>
                </a:lnTo>
                <a:lnTo>
                  <a:pt x="93195" y="114057"/>
                </a:lnTo>
                <a:lnTo>
                  <a:pt x="77730" y="145349"/>
                </a:lnTo>
                <a:lnTo>
                  <a:pt x="67874" y="168098"/>
                </a:lnTo>
                <a:lnTo>
                  <a:pt x="41321" y="208573"/>
                </a:lnTo>
                <a:lnTo>
                  <a:pt x="15625" y="255895"/>
                </a:lnTo>
                <a:lnTo>
                  <a:pt x="6405" y="269089"/>
                </a:lnTo>
                <a:lnTo>
                  <a:pt x="486" y="291983"/>
                </a:lnTo>
                <a:lnTo>
                  <a:pt x="0" y="296124"/>
                </a:lnTo>
                <a:lnTo>
                  <a:pt x="1793" y="299944"/>
                </a:lnTo>
                <a:lnTo>
                  <a:pt x="9430" y="307010"/>
                </a:lnTo>
                <a:lnTo>
                  <a:pt x="25629" y="316938"/>
                </a:lnTo>
                <a:lnTo>
                  <a:pt x="48891" y="321526"/>
                </a:lnTo>
                <a:lnTo>
                  <a:pt x="85196" y="322018"/>
                </a:lnTo>
                <a:lnTo>
                  <a:pt x="125764" y="313021"/>
                </a:lnTo>
                <a:lnTo>
                  <a:pt x="161816" y="304138"/>
                </a:lnTo>
                <a:lnTo>
                  <a:pt x="206868" y="296711"/>
                </a:lnTo>
                <a:lnTo>
                  <a:pt x="256204" y="2853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5" name="SMARTInkShape-Group43"/>
          <p:cNvGrpSpPr/>
          <p:nvPr/>
        </p:nvGrpSpPr>
        <p:grpSpPr>
          <a:xfrm>
            <a:off x="8172450" y="2049054"/>
            <a:ext cx="1066801" cy="541020"/>
            <a:chOff x="8172450" y="2049054"/>
            <a:chExt cx="1066801" cy="541020"/>
          </a:xfrm>
        </p:grpSpPr>
        <p:sp>
          <p:nvSpPr>
            <p:cNvPr id="4130" name="SMARTInkShape-58"/>
            <p:cNvSpPr/>
            <p:nvPr>
              <p:custDataLst>
                <p:tags r:id="rId15"/>
              </p:custDataLst>
            </p:nvPr>
          </p:nvSpPr>
          <p:spPr>
            <a:xfrm>
              <a:off x="8172450" y="2143289"/>
              <a:ext cx="285751" cy="360785"/>
            </a:xfrm>
            <a:custGeom>
              <a:avLst/>
              <a:gdLst/>
              <a:ahLst/>
              <a:cxnLst/>
              <a:rect l="0" t="0" r="0" b="0"/>
              <a:pathLst>
                <a:path w="285751" h="360785">
                  <a:moveTo>
                    <a:pt x="285750" y="47461"/>
                  </a:moveTo>
                  <a:lnTo>
                    <a:pt x="285750" y="47461"/>
                  </a:lnTo>
                  <a:lnTo>
                    <a:pt x="285750" y="15580"/>
                  </a:lnTo>
                  <a:lnTo>
                    <a:pt x="283633" y="12449"/>
                  </a:lnTo>
                  <a:lnTo>
                    <a:pt x="275637" y="6147"/>
                  </a:lnTo>
                  <a:lnTo>
                    <a:pt x="264292" y="1706"/>
                  </a:lnTo>
                  <a:lnTo>
                    <a:pt x="226229" y="0"/>
                  </a:lnTo>
                  <a:lnTo>
                    <a:pt x="188973" y="7473"/>
                  </a:lnTo>
                  <a:lnTo>
                    <a:pt x="144769" y="21962"/>
                  </a:lnTo>
                  <a:lnTo>
                    <a:pt x="105149" y="39837"/>
                  </a:lnTo>
                  <a:lnTo>
                    <a:pt x="74353" y="61164"/>
                  </a:lnTo>
                  <a:lnTo>
                    <a:pt x="46506" y="86987"/>
                  </a:lnTo>
                  <a:lnTo>
                    <a:pt x="44762" y="91803"/>
                  </a:lnTo>
                  <a:lnTo>
                    <a:pt x="45647" y="102799"/>
                  </a:lnTo>
                  <a:lnTo>
                    <a:pt x="52096" y="120890"/>
                  </a:lnTo>
                  <a:lnTo>
                    <a:pt x="60548" y="130543"/>
                  </a:lnTo>
                  <a:lnTo>
                    <a:pt x="105909" y="162365"/>
                  </a:lnTo>
                  <a:lnTo>
                    <a:pt x="152550" y="193591"/>
                  </a:lnTo>
                  <a:lnTo>
                    <a:pt x="187708" y="221749"/>
                  </a:lnTo>
                  <a:lnTo>
                    <a:pt x="233072" y="268771"/>
                  </a:lnTo>
                  <a:lnTo>
                    <a:pt x="243331" y="292951"/>
                  </a:lnTo>
                  <a:lnTo>
                    <a:pt x="244672" y="306851"/>
                  </a:lnTo>
                  <a:lnTo>
                    <a:pt x="241740" y="320084"/>
                  </a:lnTo>
                  <a:lnTo>
                    <a:pt x="234087" y="330199"/>
                  </a:lnTo>
                  <a:lnTo>
                    <a:pt x="211928" y="350372"/>
                  </a:lnTo>
                  <a:lnTo>
                    <a:pt x="194026" y="356713"/>
                  </a:lnTo>
                  <a:lnTo>
                    <a:pt x="153096" y="360784"/>
                  </a:lnTo>
                  <a:lnTo>
                    <a:pt x="113379" y="360530"/>
                  </a:lnTo>
                  <a:lnTo>
                    <a:pt x="71510" y="354208"/>
                  </a:lnTo>
                  <a:lnTo>
                    <a:pt x="49057" y="350016"/>
                  </a:lnTo>
                  <a:lnTo>
                    <a:pt x="17122" y="336090"/>
                  </a:lnTo>
                  <a:lnTo>
                    <a:pt x="0" y="323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SMARTInkShape-59"/>
            <p:cNvSpPr/>
            <p:nvPr>
              <p:custDataLst>
                <p:tags r:id="rId16"/>
              </p:custDataLst>
            </p:nvPr>
          </p:nvSpPr>
          <p:spPr>
            <a:xfrm>
              <a:off x="8591550" y="2524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2" name="SMARTInkShape-60"/>
            <p:cNvSpPr/>
            <p:nvPr>
              <p:custDataLst>
                <p:tags r:id="rId17"/>
              </p:custDataLst>
            </p:nvPr>
          </p:nvSpPr>
          <p:spPr>
            <a:xfrm>
              <a:off x="8601075" y="2552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3" name="SMARTInkShape-61"/>
            <p:cNvSpPr/>
            <p:nvPr>
              <p:custDataLst>
                <p:tags r:id="rId18"/>
              </p:custDataLst>
            </p:nvPr>
          </p:nvSpPr>
          <p:spPr>
            <a:xfrm>
              <a:off x="8687708" y="2049054"/>
              <a:ext cx="408668" cy="541020"/>
            </a:xfrm>
            <a:custGeom>
              <a:avLst/>
              <a:gdLst/>
              <a:ahLst/>
              <a:cxnLst/>
              <a:rect l="0" t="0" r="0" b="0"/>
              <a:pathLst>
                <a:path w="408668" h="541020">
                  <a:moveTo>
                    <a:pt x="75292" y="303621"/>
                  </a:moveTo>
                  <a:lnTo>
                    <a:pt x="75292" y="303621"/>
                  </a:lnTo>
                  <a:lnTo>
                    <a:pt x="80349" y="308677"/>
                  </a:lnTo>
                  <a:lnTo>
                    <a:pt x="82832" y="316804"/>
                  </a:lnTo>
                  <a:lnTo>
                    <a:pt x="92182" y="361928"/>
                  </a:lnTo>
                  <a:lnTo>
                    <a:pt x="94058" y="408548"/>
                  </a:lnTo>
                  <a:lnTo>
                    <a:pt x="94305" y="456041"/>
                  </a:lnTo>
                  <a:lnTo>
                    <a:pt x="95393" y="486521"/>
                  </a:lnTo>
                  <a:lnTo>
                    <a:pt x="103475" y="533466"/>
                  </a:lnTo>
                  <a:lnTo>
                    <a:pt x="103751" y="539293"/>
                  </a:lnTo>
                  <a:lnTo>
                    <a:pt x="102731" y="540110"/>
                  </a:lnTo>
                  <a:lnTo>
                    <a:pt x="98776" y="541019"/>
                  </a:lnTo>
                  <a:lnTo>
                    <a:pt x="97298" y="540203"/>
                  </a:lnTo>
                  <a:lnTo>
                    <a:pt x="96312" y="538601"/>
                  </a:lnTo>
                  <a:lnTo>
                    <a:pt x="77114" y="492372"/>
                  </a:lnTo>
                  <a:lnTo>
                    <a:pt x="55347" y="450031"/>
                  </a:lnTo>
                  <a:lnTo>
                    <a:pt x="36928" y="409444"/>
                  </a:lnTo>
                  <a:lnTo>
                    <a:pt x="20886" y="367784"/>
                  </a:lnTo>
                  <a:lnTo>
                    <a:pt x="9430" y="321927"/>
                  </a:lnTo>
                  <a:lnTo>
                    <a:pt x="2155" y="274825"/>
                  </a:lnTo>
                  <a:lnTo>
                    <a:pt x="0" y="230178"/>
                  </a:lnTo>
                  <a:lnTo>
                    <a:pt x="2183" y="187316"/>
                  </a:lnTo>
                  <a:lnTo>
                    <a:pt x="9532" y="143924"/>
                  </a:lnTo>
                  <a:lnTo>
                    <a:pt x="21236" y="104256"/>
                  </a:lnTo>
                  <a:lnTo>
                    <a:pt x="40930" y="68514"/>
                  </a:lnTo>
                  <a:lnTo>
                    <a:pt x="76031" y="33049"/>
                  </a:lnTo>
                  <a:lnTo>
                    <a:pt x="109143" y="12255"/>
                  </a:lnTo>
                  <a:lnTo>
                    <a:pt x="145764" y="2801"/>
                  </a:lnTo>
                  <a:lnTo>
                    <a:pt x="183426" y="0"/>
                  </a:lnTo>
                  <a:lnTo>
                    <a:pt x="221396" y="4227"/>
                  </a:lnTo>
                  <a:lnTo>
                    <a:pt x="254402" y="17238"/>
                  </a:lnTo>
                  <a:lnTo>
                    <a:pt x="284290" y="39556"/>
                  </a:lnTo>
                  <a:lnTo>
                    <a:pt x="303140" y="66277"/>
                  </a:lnTo>
                  <a:lnTo>
                    <a:pt x="317933" y="103750"/>
                  </a:lnTo>
                  <a:lnTo>
                    <a:pt x="320400" y="133275"/>
                  </a:lnTo>
                  <a:lnTo>
                    <a:pt x="313839" y="167306"/>
                  </a:lnTo>
                  <a:lnTo>
                    <a:pt x="293197" y="207785"/>
                  </a:lnTo>
                  <a:lnTo>
                    <a:pt x="263679" y="246355"/>
                  </a:lnTo>
                  <a:lnTo>
                    <a:pt x="225159" y="276944"/>
                  </a:lnTo>
                  <a:lnTo>
                    <a:pt x="185902" y="295834"/>
                  </a:lnTo>
                  <a:lnTo>
                    <a:pt x="143119" y="315057"/>
                  </a:lnTo>
                  <a:lnTo>
                    <a:pt x="123429" y="324579"/>
                  </a:lnTo>
                  <a:lnTo>
                    <a:pt x="80416" y="331193"/>
                  </a:lnTo>
                  <a:lnTo>
                    <a:pt x="38862" y="332188"/>
                  </a:lnTo>
                  <a:lnTo>
                    <a:pt x="39363" y="333249"/>
                  </a:lnTo>
                  <a:lnTo>
                    <a:pt x="42744" y="337250"/>
                  </a:lnTo>
                  <a:lnTo>
                    <a:pt x="47774" y="339734"/>
                  </a:lnTo>
                  <a:lnTo>
                    <a:pt x="76221" y="351908"/>
                  </a:lnTo>
                  <a:lnTo>
                    <a:pt x="122374" y="367208"/>
                  </a:lnTo>
                  <a:lnTo>
                    <a:pt x="159680" y="377730"/>
                  </a:lnTo>
                  <a:lnTo>
                    <a:pt x="203777" y="392724"/>
                  </a:lnTo>
                  <a:lnTo>
                    <a:pt x="249298" y="405399"/>
                  </a:lnTo>
                  <a:lnTo>
                    <a:pt x="290068" y="422089"/>
                  </a:lnTo>
                  <a:lnTo>
                    <a:pt x="327901" y="440440"/>
                  </a:lnTo>
                  <a:lnTo>
                    <a:pt x="369665" y="462782"/>
                  </a:lnTo>
                  <a:lnTo>
                    <a:pt x="408667" y="484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4" name="SMARTInkShape-62"/>
            <p:cNvSpPr/>
            <p:nvPr>
              <p:custDataLst>
                <p:tags r:id="rId19"/>
              </p:custDataLst>
            </p:nvPr>
          </p:nvSpPr>
          <p:spPr>
            <a:xfrm>
              <a:off x="9239250" y="2514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8" name="SMARTInkShape-Group44"/>
          <p:cNvGrpSpPr/>
          <p:nvPr/>
        </p:nvGrpSpPr>
        <p:grpSpPr>
          <a:xfrm>
            <a:off x="6344993" y="3533775"/>
            <a:ext cx="751133" cy="819151"/>
            <a:chOff x="6344993" y="3533775"/>
            <a:chExt cx="751133" cy="819151"/>
          </a:xfrm>
        </p:grpSpPr>
        <p:sp>
          <p:nvSpPr>
            <p:cNvPr id="4136" name="SMARTInkShape-63"/>
            <p:cNvSpPr/>
            <p:nvPr>
              <p:custDataLst>
                <p:tags r:id="rId13"/>
              </p:custDataLst>
            </p:nvPr>
          </p:nvSpPr>
          <p:spPr>
            <a:xfrm>
              <a:off x="6344993" y="3629186"/>
              <a:ext cx="751133" cy="390365"/>
            </a:xfrm>
            <a:custGeom>
              <a:avLst/>
              <a:gdLst/>
              <a:ahLst/>
              <a:cxnLst/>
              <a:rect l="0" t="0" r="0" b="0"/>
              <a:pathLst>
                <a:path w="751133" h="390365">
                  <a:moveTo>
                    <a:pt x="455857" y="28414"/>
                  </a:moveTo>
                  <a:lnTo>
                    <a:pt x="455857" y="28414"/>
                  </a:lnTo>
                  <a:lnTo>
                    <a:pt x="455857" y="0"/>
                  </a:lnTo>
                  <a:lnTo>
                    <a:pt x="455857" y="13111"/>
                  </a:lnTo>
                  <a:lnTo>
                    <a:pt x="450801" y="27290"/>
                  </a:lnTo>
                  <a:lnTo>
                    <a:pt x="420210" y="68576"/>
                  </a:lnTo>
                  <a:lnTo>
                    <a:pt x="378725" y="106872"/>
                  </a:lnTo>
                  <a:lnTo>
                    <a:pt x="341373" y="143160"/>
                  </a:lnTo>
                  <a:lnTo>
                    <a:pt x="302814" y="171421"/>
                  </a:lnTo>
                  <a:lnTo>
                    <a:pt x="257876" y="199903"/>
                  </a:lnTo>
                  <a:lnTo>
                    <a:pt x="211047" y="228451"/>
                  </a:lnTo>
                  <a:lnTo>
                    <a:pt x="163658" y="257017"/>
                  </a:lnTo>
                  <a:lnTo>
                    <a:pt x="116103" y="280534"/>
                  </a:lnTo>
                  <a:lnTo>
                    <a:pt x="73556" y="300907"/>
                  </a:lnTo>
                  <a:lnTo>
                    <a:pt x="29914" y="318091"/>
                  </a:lnTo>
                  <a:lnTo>
                    <a:pt x="8859" y="323089"/>
                  </a:lnTo>
                  <a:lnTo>
                    <a:pt x="5459" y="325406"/>
                  </a:lnTo>
                  <a:lnTo>
                    <a:pt x="0" y="331671"/>
                  </a:lnTo>
                  <a:lnTo>
                    <a:pt x="611" y="332186"/>
                  </a:lnTo>
                  <a:lnTo>
                    <a:pt x="39396" y="338230"/>
                  </a:lnTo>
                  <a:lnTo>
                    <a:pt x="84041" y="341848"/>
                  </a:lnTo>
                  <a:lnTo>
                    <a:pt x="128496" y="342475"/>
                  </a:lnTo>
                  <a:lnTo>
                    <a:pt x="163255" y="342622"/>
                  </a:lnTo>
                  <a:lnTo>
                    <a:pt x="202693" y="342687"/>
                  </a:lnTo>
                  <a:lnTo>
                    <a:pt x="244914" y="342716"/>
                  </a:lnTo>
                  <a:lnTo>
                    <a:pt x="288374" y="342729"/>
                  </a:lnTo>
                  <a:lnTo>
                    <a:pt x="335207" y="342734"/>
                  </a:lnTo>
                  <a:lnTo>
                    <a:pt x="359548" y="342736"/>
                  </a:lnTo>
                  <a:lnTo>
                    <a:pt x="406351" y="342737"/>
                  </a:lnTo>
                  <a:lnTo>
                    <a:pt x="451846" y="343797"/>
                  </a:lnTo>
                  <a:lnTo>
                    <a:pt x="496760" y="347795"/>
                  </a:lnTo>
                  <a:lnTo>
                    <a:pt x="535772" y="353100"/>
                  </a:lnTo>
                  <a:lnTo>
                    <a:pt x="570750" y="358986"/>
                  </a:lnTo>
                  <a:lnTo>
                    <a:pt x="603935" y="365129"/>
                  </a:lnTo>
                  <a:lnTo>
                    <a:pt x="647310" y="374538"/>
                  </a:lnTo>
                  <a:lnTo>
                    <a:pt x="691230" y="380653"/>
                  </a:lnTo>
                  <a:lnTo>
                    <a:pt x="738438" y="389702"/>
                  </a:lnTo>
                  <a:lnTo>
                    <a:pt x="751132" y="39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7" name="SMARTInkShape-64"/>
            <p:cNvSpPr/>
            <p:nvPr>
              <p:custDataLst>
                <p:tags r:id="rId14"/>
              </p:custDataLst>
            </p:nvPr>
          </p:nvSpPr>
          <p:spPr>
            <a:xfrm>
              <a:off x="6934200" y="3533775"/>
              <a:ext cx="66676" cy="819151"/>
            </a:xfrm>
            <a:custGeom>
              <a:avLst/>
              <a:gdLst/>
              <a:ahLst/>
              <a:cxnLst/>
              <a:rect l="0" t="0" r="0" b="0"/>
              <a:pathLst>
                <a:path w="66676" h="819151">
                  <a:moveTo>
                    <a:pt x="66675" y="0"/>
                  </a:moveTo>
                  <a:lnTo>
                    <a:pt x="66675" y="0"/>
                  </a:lnTo>
                  <a:lnTo>
                    <a:pt x="65617" y="18363"/>
                  </a:lnTo>
                  <a:lnTo>
                    <a:pt x="58474" y="63371"/>
                  </a:lnTo>
                  <a:lnTo>
                    <a:pt x="57542" y="104384"/>
                  </a:lnTo>
                  <a:lnTo>
                    <a:pt x="57324" y="137409"/>
                  </a:lnTo>
                  <a:lnTo>
                    <a:pt x="58286" y="173254"/>
                  </a:lnTo>
                  <a:lnTo>
                    <a:pt x="62241" y="210352"/>
                  </a:lnTo>
                  <a:lnTo>
                    <a:pt x="64705" y="248007"/>
                  </a:lnTo>
                  <a:lnTo>
                    <a:pt x="65799" y="285909"/>
                  </a:lnTo>
                  <a:lnTo>
                    <a:pt x="66286" y="323921"/>
                  </a:lnTo>
                  <a:lnTo>
                    <a:pt x="63680" y="364804"/>
                  </a:lnTo>
                  <a:lnTo>
                    <a:pt x="60052" y="406610"/>
                  </a:lnTo>
                  <a:lnTo>
                    <a:pt x="58440" y="446357"/>
                  </a:lnTo>
                  <a:lnTo>
                    <a:pt x="54901" y="488011"/>
                  </a:lnTo>
                  <a:lnTo>
                    <a:pt x="49800" y="530161"/>
                  </a:lnTo>
                  <a:lnTo>
                    <a:pt x="44006" y="570060"/>
                  </a:lnTo>
                  <a:lnTo>
                    <a:pt x="37903" y="606138"/>
                  </a:lnTo>
                  <a:lnTo>
                    <a:pt x="31662" y="639811"/>
                  </a:lnTo>
                  <a:lnTo>
                    <a:pt x="25361" y="672416"/>
                  </a:lnTo>
                  <a:lnTo>
                    <a:pt x="20920" y="715466"/>
                  </a:lnTo>
                  <a:lnTo>
                    <a:pt x="18361" y="760334"/>
                  </a:lnTo>
                  <a:lnTo>
                    <a:pt x="11555" y="787965"/>
                  </a:lnTo>
                  <a:lnTo>
                    <a:pt x="0" y="819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9" name="SMARTInkShape-65"/>
          <p:cNvSpPr/>
          <p:nvPr>
            <p:custDataLst>
              <p:tags r:id="rId2"/>
            </p:custDataLst>
          </p:nvPr>
        </p:nvSpPr>
        <p:spPr>
          <a:xfrm>
            <a:off x="7105695" y="4276841"/>
            <a:ext cx="38056" cy="66430"/>
          </a:xfrm>
          <a:custGeom>
            <a:avLst/>
            <a:gdLst/>
            <a:ahLst/>
            <a:cxnLst/>
            <a:rect l="0" t="0" r="0" b="0"/>
            <a:pathLst>
              <a:path w="38056" h="66430">
                <a:moveTo>
                  <a:pt x="38055" y="9409"/>
                </a:moveTo>
                <a:lnTo>
                  <a:pt x="38055" y="9409"/>
                </a:lnTo>
                <a:lnTo>
                  <a:pt x="38055" y="1208"/>
                </a:lnTo>
                <a:lnTo>
                  <a:pt x="36997" y="767"/>
                </a:lnTo>
                <a:lnTo>
                  <a:pt x="29854" y="0"/>
                </a:lnTo>
                <a:lnTo>
                  <a:pt x="29412" y="1020"/>
                </a:lnTo>
                <a:lnTo>
                  <a:pt x="28922" y="4975"/>
                </a:lnTo>
                <a:lnTo>
                  <a:pt x="27733" y="6453"/>
                </a:lnTo>
                <a:lnTo>
                  <a:pt x="23589" y="8095"/>
                </a:lnTo>
                <a:lnTo>
                  <a:pt x="22062" y="9591"/>
                </a:lnTo>
                <a:lnTo>
                  <a:pt x="16787" y="19597"/>
                </a:lnTo>
                <a:lnTo>
                  <a:pt x="1707" y="36141"/>
                </a:lnTo>
                <a:lnTo>
                  <a:pt x="733" y="39987"/>
                </a:lnTo>
                <a:lnTo>
                  <a:pt x="0" y="55270"/>
                </a:lnTo>
                <a:lnTo>
                  <a:pt x="8160" y="65080"/>
                </a:lnTo>
                <a:lnTo>
                  <a:pt x="11716" y="65902"/>
                </a:lnTo>
                <a:lnTo>
                  <a:pt x="17565" y="66429"/>
                </a:lnTo>
                <a:lnTo>
                  <a:pt x="36301" y="49222"/>
                </a:lnTo>
                <a:lnTo>
                  <a:pt x="37276" y="45448"/>
                </a:lnTo>
                <a:lnTo>
                  <a:pt x="38053" y="23530"/>
                </a:lnTo>
                <a:lnTo>
                  <a:pt x="36996" y="21998"/>
                </a:lnTo>
                <a:lnTo>
                  <a:pt x="35232" y="20977"/>
                </a:lnTo>
                <a:lnTo>
                  <a:pt x="27694" y="19539"/>
                </a:lnTo>
                <a:lnTo>
                  <a:pt x="20721" y="19053"/>
                </a:lnTo>
                <a:lnTo>
                  <a:pt x="11740" y="25504"/>
                </a:lnTo>
                <a:lnTo>
                  <a:pt x="477" y="28344"/>
                </a:lnTo>
                <a:lnTo>
                  <a:pt x="1" y="36650"/>
                </a:lnTo>
                <a:lnTo>
                  <a:pt x="8161" y="46068"/>
                </a:lnTo>
                <a:lnTo>
                  <a:pt x="17565" y="47383"/>
                </a:lnTo>
                <a:lnTo>
                  <a:pt x="33157" y="47506"/>
                </a:lnTo>
                <a:lnTo>
                  <a:pt x="34789" y="46449"/>
                </a:lnTo>
                <a:lnTo>
                  <a:pt x="35878" y="44685"/>
                </a:lnTo>
                <a:lnTo>
                  <a:pt x="37928" y="38376"/>
                </a:lnTo>
                <a:lnTo>
                  <a:pt x="38054" y="10884"/>
                </a:lnTo>
                <a:lnTo>
                  <a:pt x="36996" y="10393"/>
                </a:lnTo>
                <a:lnTo>
                  <a:pt x="19006" y="9409"/>
                </a:lnTo>
                <a:lnTo>
                  <a:pt x="28414" y="9409"/>
                </a:lnTo>
                <a:lnTo>
                  <a:pt x="19005" y="94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0" name="SMARTInkShape-66"/>
          <p:cNvSpPr/>
          <p:nvPr>
            <p:custDataLst>
              <p:tags r:id="rId3"/>
            </p:custDataLst>
          </p:nvPr>
        </p:nvSpPr>
        <p:spPr>
          <a:xfrm>
            <a:off x="7097449" y="4181640"/>
            <a:ext cx="117211" cy="150744"/>
          </a:xfrm>
          <a:custGeom>
            <a:avLst/>
            <a:gdLst/>
            <a:ahLst/>
            <a:cxnLst/>
            <a:rect l="0" t="0" r="0" b="0"/>
            <a:pathLst>
              <a:path w="117211" h="150744">
                <a:moveTo>
                  <a:pt x="8201" y="47460"/>
                </a:moveTo>
                <a:lnTo>
                  <a:pt x="8201" y="47460"/>
                </a:lnTo>
                <a:lnTo>
                  <a:pt x="8201" y="60717"/>
                </a:lnTo>
                <a:lnTo>
                  <a:pt x="5379" y="66758"/>
                </a:lnTo>
                <a:lnTo>
                  <a:pt x="1655" y="72970"/>
                </a:lnTo>
                <a:lnTo>
                  <a:pt x="0" y="79259"/>
                </a:lnTo>
                <a:lnTo>
                  <a:pt x="617" y="81359"/>
                </a:lnTo>
                <a:lnTo>
                  <a:pt x="2087" y="82759"/>
                </a:lnTo>
                <a:lnTo>
                  <a:pt x="4125" y="83693"/>
                </a:lnTo>
                <a:lnTo>
                  <a:pt x="5483" y="85374"/>
                </a:lnTo>
                <a:lnTo>
                  <a:pt x="6993" y="90064"/>
                </a:lnTo>
                <a:lnTo>
                  <a:pt x="7843" y="98654"/>
                </a:lnTo>
                <a:lnTo>
                  <a:pt x="9021" y="100639"/>
                </a:lnTo>
                <a:lnTo>
                  <a:pt x="10864" y="101962"/>
                </a:lnTo>
                <a:lnTo>
                  <a:pt x="15735" y="104492"/>
                </a:lnTo>
                <a:lnTo>
                  <a:pt x="24426" y="110807"/>
                </a:lnTo>
                <a:lnTo>
                  <a:pt x="30582" y="112656"/>
                </a:lnTo>
                <a:lnTo>
                  <a:pt x="33705" y="112091"/>
                </a:lnTo>
                <a:lnTo>
                  <a:pt x="46322" y="106401"/>
                </a:lnTo>
                <a:lnTo>
                  <a:pt x="49490" y="105804"/>
                </a:lnTo>
                <a:lnTo>
                  <a:pt x="59006" y="99907"/>
                </a:lnTo>
                <a:lnTo>
                  <a:pt x="106626" y="53807"/>
                </a:lnTo>
                <a:lnTo>
                  <a:pt x="116151" y="44284"/>
                </a:lnTo>
                <a:lnTo>
                  <a:pt x="117210" y="41109"/>
                </a:lnTo>
                <a:lnTo>
                  <a:pt x="116856" y="37934"/>
                </a:lnTo>
                <a:lnTo>
                  <a:pt x="113643" y="31585"/>
                </a:lnTo>
                <a:lnTo>
                  <a:pt x="106941" y="22060"/>
                </a:lnTo>
                <a:lnTo>
                  <a:pt x="103427" y="12535"/>
                </a:lnTo>
                <a:lnTo>
                  <a:pt x="98854" y="6185"/>
                </a:lnTo>
                <a:lnTo>
                  <a:pt x="93294" y="2657"/>
                </a:lnTo>
                <a:lnTo>
                  <a:pt x="81391" y="671"/>
                </a:lnTo>
                <a:lnTo>
                  <a:pt x="63464" y="0"/>
                </a:lnTo>
                <a:lnTo>
                  <a:pt x="56398" y="2731"/>
                </a:lnTo>
                <a:lnTo>
                  <a:pt x="14554" y="41125"/>
                </a:lnTo>
                <a:lnTo>
                  <a:pt x="11025" y="50289"/>
                </a:lnTo>
                <a:lnTo>
                  <a:pt x="8274" y="97144"/>
                </a:lnTo>
                <a:lnTo>
                  <a:pt x="8216" y="115835"/>
                </a:lnTo>
                <a:lnTo>
                  <a:pt x="11030" y="123005"/>
                </a:lnTo>
                <a:lnTo>
                  <a:pt x="21460" y="136231"/>
                </a:lnTo>
                <a:lnTo>
                  <a:pt x="27500" y="139830"/>
                </a:lnTo>
                <a:lnTo>
                  <a:pt x="33712" y="142488"/>
                </a:lnTo>
                <a:lnTo>
                  <a:pt x="44434" y="150743"/>
                </a:lnTo>
                <a:lnTo>
                  <a:pt x="46115" y="150182"/>
                </a:lnTo>
                <a:lnTo>
                  <a:pt x="53536" y="145394"/>
                </a:lnTo>
                <a:lnTo>
                  <a:pt x="59395" y="143903"/>
                </a:lnTo>
                <a:lnTo>
                  <a:pt x="61381" y="142447"/>
                </a:lnTo>
                <a:lnTo>
                  <a:pt x="62703" y="140418"/>
                </a:lnTo>
                <a:lnTo>
                  <a:pt x="65233" y="135341"/>
                </a:lnTo>
                <a:lnTo>
                  <a:pt x="71548" y="126533"/>
                </a:lnTo>
                <a:lnTo>
                  <a:pt x="73890" y="117220"/>
                </a:lnTo>
                <a:lnTo>
                  <a:pt x="74837" y="91907"/>
                </a:lnTo>
                <a:lnTo>
                  <a:pt x="72037" y="85558"/>
                </a:lnTo>
                <a:lnTo>
                  <a:pt x="69808" y="82384"/>
                </a:lnTo>
                <a:lnTo>
                  <a:pt x="64510" y="78857"/>
                </a:lnTo>
                <a:lnTo>
                  <a:pt x="61615" y="77916"/>
                </a:lnTo>
                <a:lnTo>
                  <a:pt x="59685" y="76231"/>
                </a:lnTo>
                <a:lnTo>
                  <a:pt x="57541" y="71536"/>
                </a:lnTo>
                <a:lnTo>
                  <a:pt x="55911" y="69860"/>
                </a:lnTo>
                <a:lnTo>
                  <a:pt x="51278" y="67999"/>
                </a:lnTo>
                <a:lnTo>
                  <a:pt x="42719" y="66951"/>
                </a:lnTo>
                <a:lnTo>
                  <a:pt x="40738" y="67863"/>
                </a:lnTo>
                <a:lnTo>
                  <a:pt x="39417" y="69528"/>
                </a:lnTo>
                <a:lnTo>
                  <a:pt x="38537" y="71697"/>
                </a:lnTo>
                <a:lnTo>
                  <a:pt x="36891" y="73143"/>
                </a:lnTo>
                <a:lnTo>
                  <a:pt x="28729" y="75654"/>
                </a:lnTo>
                <a:lnTo>
                  <a:pt x="14123" y="89259"/>
                </a:lnTo>
                <a:lnTo>
                  <a:pt x="10833" y="95318"/>
                </a:lnTo>
                <a:lnTo>
                  <a:pt x="8547" y="110991"/>
                </a:lnTo>
                <a:lnTo>
                  <a:pt x="8246" y="121783"/>
                </a:lnTo>
                <a:lnTo>
                  <a:pt x="17335" y="132744"/>
                </a:lnTo>
                <a:lnTo>
                  <a:pt x="25892" y="124945"/>
                </a:lnTo>
                <a:lnTo>
                  <a:pt x="34587" y="122855"/>
                </a:lnTo>
                <a:lnTo>
                  <a:pt x="68538" y="91864"/>
                </a:lnTo>
                <a:lnTo>
                  <a:pt x="72059" y="85539"/>
                </a:lnTo>
                <a:lnTo>
                  <a:pt x="74505" y="76228"/>
                </a:lnTo>
                <a:lnTo>
                  <a:pt x="74711" y="71534"/>
                </a:lnTo>
                <a:lnTo>
                  <a:pt x="73707" y="69860"/>
                </a:lnTo>
                <a:lnTo>
                  <a:pt x="71981" y="68743"/>
                </a:lnTo>
                <a:lnTo>
                  <a:pt x="64494" y="67172"/>
                </a:lnTo>
                <a:lnTo>
                  <a:pt x="52481" y="66641"/>
                </a:lnTo>
                <a:lnTo>
                  <a:pt x="38019" y="71605"/>
                </a:lnTo>
                <a:lnTo>
                  <a:pt x="34430" y="74141"/>
                </a:lnTo>
                <a:lnTo>
                  <a:pt x="28319" y="81706"/>
                </a:lnTo>
                <a:lnTo>
                  <a:pt x="17726" y="855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1" name="SMARTInkShape-67"/>
          <p:cNvSpPr/>
          <p:nvPr>
            <p:custDataLst>
              <p:tags r:id="rId4"/>
            </p:custDataLst>
          </p:nvPr>
        </p:nvSpPr>
        <p:spPr>
          <a:xfrm>
            <a:off x="7191375" y="4172507"/>
            <a:ext cx="1465231" cy="256550"/>
          </a:xfrm>
          <a:custGeom>
            <a:avLst/>
            <a:gdLst/>
            <a:ahLst/>
            <a:cxnLst/>
            <a:rect l="0" t="0" r="0" b="0"/>
            <a:pathLst>
              <a:path w="1465231" h="256550">
                <a:moveTo>
                  <a:pt x="19050" y="28018"/>
                </a:moveTo>
                <a:lnTo>
                  <a:pt x="19050" y="28018"/>
                </a:lnTo>
                <a:lnTo>
                  <a:pt x="19050" y="37509"/>
                </a:lnTo>
                <a:lnTo>
                  <a:pt x="19050" y="28018"/>
                </a:lnTo>
                <a:lnTo>
                  <a:pt x="19050" y="37543"/>
                </a:lnTo>
                <a:lnTo>
                  <a:pt x="19050" y="28018"/>
                </a:lnTo>
                <a:lnTo>
                  <a:pt x="9525" y="28018"/>
                </a:lnTo>
                <a:lnTo>
                  <a:pt x="9525" y="37543"/>
                </a:lnTo>
                <a:lnTo>
                  <a:pt x="9525" y="28018"/>
                </a:lnTo>
                <a:lnTo>
                  <a:pt x="9525" y="37543"/>
                </a:lnTo>
                <a:lnTo>
                  <a:pt x="9525" y="28018"/>
                </a:lnTo>
                <a:lnTo>
                  <a:pt x="9525" y="33505"/>
                </a:lnTo>
                <a:lnTo>
                  <a:pt x="9525" y="28018"/>
                </a:lnTo>
                <a:lnTo>
                  <a:pt x="9525" y="37543"/>
                </a:lnTo>
                <a:lnTo>
                  <a:pt x="392" y="37543"/>
                </a:lnTo>
                <a:lnTo>
                  <a:pt x="0" y="83717"/>
                </a:lnTo>
                <a:lnTo>
                  <a:pt x="0" y="112265"/>
                </a:lnTo>
                <a:lnTo>
                  <a:pt x="14189" y="127894"/>
                </a:lnTo>
                <a:lnTo>
                  <a:pt x="19712" y="130615"/>
                </a:lnTo>
                <a:lnTo>
                  <a:pt x="22667" y="131341"/>
                </a:lnTo>
                <a:lnTo>
                  <a:pt x="24636" y="132883"/>
                </a:lnTo>
                <a:lnTo>
                  <a:pt x="26825" y="137419"/>
                </a:lnTo>
                <a:lnTo>
                  <a:pt x="28466" y="139052"/>
                </a:lnTo>
                <a:lnTo>
                  <a:pt x="47805" y="149666"/>
                </a:lnTo>
                <a:lnTo>
                  <a:pt x="63523" y="152615"/>
                </a:lnTo>
                <a:lnTo>
                  <a:pt x="85727" y="168302"/>
                </a:lnTo>
                <a:lnTo>
                  <a:pt x="126059" y="179762"/>
                </a:lnTo>
                <a:lnTo>
                  <a:pt x="173175" y="180407"/>
                </a:lnTo>
                <a:lnTo>
                  <a:pt x="203312" y="179359"/>
                </a:lnTo>
                <a:lnTo>
                  <a:pt x="221292" y="172879"/>
                </a:lnTo>
                <a:lnTo>
                  <a:pt x="238782" y="168659"/>
                </a:lnTo>
                <a:lnTo>
                  <a:pt x="286356" y="151197"/>
                </a:lnTo>
                <a:lnTo>
                  <a:pt x="330236" y="129580"/>
                </a:lnTo>
                <a:lnTo>
                  <a:pt x="354549" y="115852"/>
                </a:lnTo>
                <a:lnTo>
                  <a:pt x="390452" y="68278"/>
                </a:lnTo>
                <a:lnTo>
                  <a:pt x="405332" y="50527"/>
                </a:lnTo>
                <a:lnTo>
                  <a:pt x="411559" y="37600"/>
                </a:lnTo>
                <a:lnTo>
                  <a:pt x="415748" y="31218"/>
                </a:lnTo>
                <a:lnTo>
                  <a:pt x="417610" y="24854"/>
                </a:lnTo>
                <a:lnTo>
                  <a:pt x="419165" y="22734"/>
                </a:lnTo>
                <a:lnTo>
                  <a:pt x="421260" y="21320"/>
                </a:lnTo>
                <a:lnTo>
                  <a:pt x="427171" y="19051"/>
                </a:lnTo>
                <a:lnTo>
                  <a:pt x="427979" y="15919"/>
                </a:lnTo>
                <a:lnTo>
                  <a:pt x="428623" y="8979"/>
                </a:lnTo>
                <a:lnTo>
                  <a:pt x="428625" y="36103"/>
                </a:lnTo>
                <a:lnTo>
                  <a:pt x="436826" y="45618"/>
                </a:lnTo>
                <a:lnTo>
                  <a:pt x="437758" y="51695"/>
                </a:lnTo>
                <a:lnTo>
                  <a:pt x="438947" y="53327"/>
                </a:lnTo>
                <a:lnTo>
                  <a:pt x="440798" y="54416"/>
                </a:lnTo>
                <a:lnTo>
                  <a:pt x="443091" y="55142"/>
                </a:lnTo>
                <a:lnTo>
                  <a:pt x="444619" y="56684"/>
                </a:lnTo>
                <a:lnTo>
                  <a:pt x="448465" y="66209"/>
                </a:lnTo>
                <a:lnTo>
                  <a:pt x="454141" y="73435"/>
                </a:lnTo>
                <a:lnTo>
                  <a:pt x="457352" y="82279"/>
                </a:lnTo>
                <a:lnTo>
                  <a:pt x="463477" y="91603"/>
                </a:lnTo>
                <a:lnTo>
                  <a:pt x="465282" y="97906"/>
                </a:lnTo>
                <a:lnTo>
                  <a:pt x="466821" y="100010"/>
                </a:lnTo>
                <a:lnTo>
                  <a:pt x="468905" y="101412"/>
                </a:lnTo>
                <a:lnTo>
                  <a:pt x="471354" y="102348"/>
                </a:lnTo>
                <a:lnTo>
                  <a:pt x="472986" y="104029"/>
                </a:lnTo>
                <a:lnTo>
                  <a:pt x="478428" y="114333"/>
                </a:lnTo>
                <a:lnTo>
                  <a:pt x="500676" y="139166"/>
                </a:lnTo>
                <a:lnTo>
                  <a:pt x="506828" y="151848"/>
                </a:lnTo>
                <a:lnTo>
                  <a:pt x="527167" y="174068"/>
                </a:lnTo>
                <a:lnTo>
                  <a:pt x="557924" y="195235"/>
                </a:lnTo>
                <a:lnTo>
                  <a:pt x="599472" y="211153"/>
                </a:lnTo>
                <a:lnTo>
                  <a:pt x="606157" y="215245"/>
                </a:lnTo>
                <a:lnTo>
                  <a:pt x="615871" y="218606"/>
                </a:lnTo>
                <a:lnTo>
                  <a:pt x="626510" y="224777"/>
                </a:lnTo>
                <a:lnTo>
                  <a:pt x="641539" y="228133"/>
                </a:lnTo>
                <a:lnTo>
                  <a:pt x="656636" y="235391"/>
                </a:lnTo>
                <a:lnTo>
                  <a:pt x="702260" y="245050"/>
                </a:lnTo>
                <a:lnTo>
                  <a:pt x="717038" y="246690"/>
                </a:lnTo>
                <a:lnTo>
                  <a:pt x="748388" y="237369"/>
                </a:lnTo>
                <a:lnTo>
                  <a:pt x="761820" y="230199"/>
                </a:lnTo>
                <a:lnTo>
                  <a:pt x="765055" y="229481"/>
                </a:lnTo>
                <a:lnTo>
                  <a:pt x="798109" y="208801"/>
                </a:lnTo>
                <a:lnTo>
                  <a:pt x="840383" y="177591"/>
                </a:lnTo>
                <a:lnTo>
                  <a:pt x="849754" y="167520"/>
                </a:lnTo>
                <a:lnTo>
                  <a:pt x="857145" y="155900"/>
                </a:lnTo>
                <a:lnTo>
                  <a:pt x="874712" y="139670"/>
                </a:lnTo>
                <a:lnTo>
                  <a:pt x="911566" y="94746"/>
                </a:lnTo>
                <a:lnTo>
                  <a:pt x="914198" y="88367"/>
                </a:lnTo>
                <a:lnTo>
                  <a:pt x="923484" y="76201"/>
                </a:lnTo>
                <a:lnTo>
                  <a:pt x="923925" y="66118"/>
                </a:lnTo>
                <a:lnTo>
                  <a:pt x="923925" y="74319"/>
                </a:lnTo>
                <a:lnTo>
                  <a:pt x="923925" y="66118"/>
                </a:lnTo>
                <a:lnTo>
                  <a:pt x="923925" y="75527"/>
                </a:lnTo>
                <a:lnTo>
                  <a:pt x="928982" y="75609"/>
                </a:lnTo>
                <a:lnTo>
                  <a:pt x="930471" y="76679"/>
                </a:lnTo>
                <a:lnTo>
                  <a:pt x="933334" y="84775"/>
                </a:lnTo>
                <a:lnTo>
                  <a:pt x="941641" y="93335"/>
                </a:lnTo>
                <a:lnTo>
                  <a:pt x="943770" y="102029"/>
                </a:lnTo>
                <a:lnTo>
                  <a:pt x="949443" y="110860"/>
                </a:lnTo>
                <a:lnTo>
                  <a:pt x="952097" y="121425"/>
                </a:lnTo>
                <a:lnTo>
                  <a:pt x="958966" y="130508"/>
                </a:lnTo>
                <a:lnTo>
                  <a:pt x="962177" y="139407"/>
                </a:lnTo>
                <a:lnTo>
                  <a:pt x="978448" y="161384"/>
                </a:lnTo>
                <a:lnTo>
                  <a:pt x="980966" y="167725"/>
                </a:lnTo>
                <a:lnTo>
                  <a:pt x="997482" y="189944"/>
                </a:lnTo>
                <a:lnTo>
                  <a:pt x="1000009" y="196293"/>
                </a:lnTo>
                <a:lnTo>
                  <a:pt x="1004660" y="202643"/>
                </a:lnTo>
                <a:lnTo>
                  <a:pt x="1013076" y="206171"/>
                </a:lnTo>
                <a:lnTo>
                  <a:pt x="1022815" y="208797"/>
                </a:lnTo>
                <a:lnTo>
                  <a:pt x="1037689" y="219107"/>
                </a:lnTo>
                <a:lnTo>
                  <a:pt x="1055876" y="231334"/>
                </a:lnTo>
                <a:lnTo>
                  <a:pt x="1102164" y="250663"/>
                </a:lnTo>
                <a:lnTo>
                  <a:pt x="1127212" y="255442"/>
                </a:lnTo>
                <a:lnTo>
                  <a:pt x="1171580" y="256549"/>
                </a:lnTo>
                <a:lnTo>
                  <a:pt x="1202268" y="255551"/>
                </a:lnTo>
                <a:lnTo>
                  <a:pt x="1244666" y="237654"/>
                </a:lnTo>
                <a:lnTo>
                  <a:pt x="1283243" y="218337"/>
                </a:lnTo>
                <a:lnTo>
                  <a:pt x="1291055" y="213146"/>
                </a:lnTo>
                <a:lnTo>
                  <a:pt x="1317718" y="201753"/>
                </a:lnTo>
                <a:lnTo>
                  <a:pt x="1325780" y="195898"/>
                </a:lnTo>
                <a:lnTo>
                  <a:pt x="1336269" y="181594"/>
                </a:lnTo>
                <a:lnTo>
                  <a:pt x="1358096" y="135868"/>
                </a:lnTo>
                <a:lnTo>
                  <a:pt x="1361725" y="100755"/>
                </a:lnTo>
                <a:lnTo>
                  <a:pt x="1360913" y="81908"/>
                </a:lnTo>
                <a:lnTo>
                  <a:pt x="1354440" y="63976"/>
                </a:lnTo>
                <a:lnTo>
                  <a:pt x="1333425" y="37789"/>
                </a:lnTo>
                <a:lnTo>
                  <a:pt x="1326059" y="31303"/>
                </a:lnTo>
                <a:lnTo>
                  <a:pt x="1310011" y="22759"/>
                </a:lnTo>
                <a:lnTo>
                  <a:pt x="1279358" y="19055"/>
                </a:lnTo>
                <a:lnTo>
                  <a:pt x="1255369" y="23716"/>
                </a:lnTo>
                <a:lnTo>
                  <a:pt x="1221439" y="40898"/>
                </a:lnTo>
                <a:lnTo>
                  <a:pt x="1212081" y="49970"/>
                </a:lnTo>
                <a:lnTo>
                  <a:pt x="1177967" y="96429"/>
                </a:lnTo>
                <a:lnTo>
                  <a:pt x="1174415" y="106401"/>
                </a:lnTo>
                <a:lnTo>
                  <a:pt x="1173469" y="112023"/>
                </a:lnTo>
                <a:lnTo>
                  <a:pt x="1175238" y="123915"/>
                </a:lnTo>
                <a:lnTo>
                  <a:pt x="1182186" y="139688"/>
                </a:lnTo>
                <a:lnTo>
                  <a:pt x="1194015" y="154498"/>
                </a:lnTo>
                <a:lnTo>
                  <a:pt x="1203068" y="158315"/>
                </a:lnTo>
                <a:lnTo>
                  <a:pt x="1236569" y="161189"/>
                </a:lnTo>
                <a:lnTo>
                  <a:pt x="1274561" y="150983"/>
                </a:lnTo>
                <a:lnTo>
                  <a:pt x="1320695" y="129568"/>
                </a:lnTo>
                <a:lnTo>
                  <a:pt x="1348998" y="107390"/>
                </a:lnTo>
                <a:lnTo>
                  <a:pt x="1355558" y="101042"/>
                </a:lnTo>
                <a:lnTo>
                  <a:pt x="1359178" y="91870"/>
                </a:lnTo>
                <a:lnTo>
                  <a:pt x="1361503" y="73792"/>
                </a:lnTo>
                <a:lnTo>
                  <a:pt x="1358999" y="66707"/>
                </a:lnTo>
                <a:lnTo>
                  <a:pt x="1348767" y="53534"/>
                </a:lnTo>
                <a:lnTo>
                  <a:pt x="1342754" y="49941"/>
                </a:lnTo>
                <a:lnTo>
                  <a:pt x="1336555" y="47287"/>
                </a:lnTo>
                <a:lnTo>
                  <a:pt x="1330272" y="42579"/>
                </a:lnTo>
                <a:lnTo>
                  <a:pt x="1321129" y="39781"/>
                </a:lnTo>
                <a:lnTo>
                  <a:pt x="1292616" y="37674"/>
                </a:lnTo>
                <a:lnTo>
                  <a:pt x="1270065" y="45755"/>
                </a:lnTo>
                <a:lnTo>
                  <a:pt x="1258908" y="55154"/>
                </a:lnTo>
                <a:lnTo>
                  <a:pt x="1258015" y="58775"/>
                </a:lnTo>
                <a:lnTo>
                  <a:pt x="1257441" y="69724"/>
                </a:lnTo>
                <a:lnTo>
                  <a:pt x="1260185" y="75835"/>
                </a:lnTo>
                <a:lnTo>
                  <a:pt x="1270571" y="88381"/>
                </a:lnTo>
                <a:lnTo>
                  <a:pt x="1276603" y="91887"/>
                </a:lnTo>
                <a:lnTo>
                  <a:pt x="1289100" y="94139"/>
                </a:lnTo>
                <a:lnTo>
                  <a:pt x="1325828" y="94678"/>
                </a:lnTo>
                <a:lnTo>
                  <a:pt x="1328386" y="93625"/>
                </a:lnTo>
                <a:lnTo>
                  <a:pt x="1330089" y="91864"/>
                </a:lnTo>
                <a:lnTo>
                  <a:pt x="1331227" y="89632"/>
                </a:lnTo>
                <a:lnTo>
                  <a:pt x="1356762" y="71095"/>
                </a:lnTo>
                <a:lnTo>
                  <a:pt x="1359714" y="65508"/>
                </a:lnTo>
                <a:lnTo>
                  <a:pt x="1370138" y="35656"/>
                </a:lnTo>
                <a:lnTo>
                  <a:pt x="1369567" y="32052"/>
                </a:lnTo>
                <a:lnTo>
                  <a:pt x="1363271" y="20487"/>
                </a:lnTo>
                <a:lnTo>
                  <a:pt x="1348161" y="12341"/>
                </a:lnTo>
                <a:lnTo>
                  <a:pt x="1340721" y="10467"/>
                </a:lnTo>
                <a:lnTo>
                  <a:pt x="1337256" y="11026"/>
                </a:lnTo>
                <a:lnTo>
                  <a:pt x="1326264" y="15810"/>
                </a:lnTo>
                <a:lnTo>
                  <a:pt x="1298040" y="23196"/>
                </a:lnTo>
                <a:lnTo>
                  <a:pt x="1288459" y="31519"/>
                </a:lnTo>
                <a:lnTo>
                  <a:pt x="1252038" y="73457"/>
                </a:lnTo>
                <a:lnTo>
                  <a:pt x="1249669" y="83844"/>
                </a:lnTo>
                <a:lnTo>
                  <a:pt x="1250097" y="87460"/>
                </a:lnTo>
                <a:lnTo>
                  <a:pt x="1251439" y="89871"/>
                </a:lnTo>
                <a:lnTo>
                  <a:pt x="1253393" y="91478"/>
                </a:lnTo>
                <a:lnTo>
                  <a:pt x="1255564" y="96087"/>
                </a:lnTo>
                <a:lnTo>
                  <a:pt x="1256143" y="98797"/>
                </a:lnTo>
                <a:lnTo>
                  <a:pt x="1262430" y="104631"/>
                </a:lnTo>
                <a:lnTo>
                  <a:pt x="1271222" y="109693"/>
                </a:lnTo>
                <a:lnTo>
                  <a:pt x="1285489" y="112943"/>
                </a:lnTo>
                <a:lnTo>
                  <a:pt x="1303555" y="113585"/>
                </a:lnTo>
                <a:lnTo>
                  <a:pt x="1321335" y="108640"/>
                </a:lnTo>
                <a:lnTo>
                  <a:pt x="1338701" y="97487"/>
                </a:lnTo>
                <a:lnTo>
                  <a:pt x="1374761" y="62938"/>
                </a:lnTo>
                <a:lnTo>
                  <a:pt x="1378296" y="56591"/>
                </a:lnTo>
                <a:lnTo>
                  <a:pt x="1380566" y="43893"/>
                </a:lnTo>
                <a:lnTo>
                  <a:pt x="1378054" y="37543"/>
                </a:lnTo>
                <a:lnTo>
                  <a:pt x="1375904" y="34368"/>
                </a:lnTo>
                <a:lnTo>
                  <a:pt x="1373411" y="32251"/>
                </a:lnTo>
                <a:lnTo>
                  <a:pt x="1367818" y="29899"/>
                </a:lnTo>
                <a:lnTo>
                  <a:pt x="1358984" y="31676"/>
                </a:lnTo>
                <a:lnTo>
                  <a:pt x="1341121" y="36384"/>
                </a:lnTo>
                <a:lnTo>
                  <a:pt x="1334065" y="42672"/>
                </a:lnTo>
                <a:lnTo>
                  <a:pt x="1326343" y="51465"/>
                </a:lnTo>
                <a:lnTo>
                  <a:pt x="1292627" y="78742"/>
                </a:lnTo>
                <a:lnTo>
                  <a:pt x="1288876" y="85134"/>
                </a:lnTo>
                <a:lnTo>
                  <a:pt x="1286765" y="97505"/>
                </a:lnTo>
                <a:lnTo>
                  <a:pt x="1286468" y="102918"/>
                </a:lnTo>
                <a:lnTo>
                  <a:pt x="1288961" y="111754"/>
                </a:lnTo>
                <a:lnTo>
                  <a:pt x="1292538" y="119209"/>
                </a:lnTo>
                <a:lnTo>
                  <a:pt x="1294128" y="126050"/>
                </a:lnTo>
                <a:lnTo>
                  <a:pt x="1295611" y="128298"/>
                </a:lnTo>
                <a:lnTo>
                  <a:pt x="1297657" y="129796"/>
                </a:lnTo>
                <a:lnTo>
                  <a:pt x="1303489" y="132201"/>
                </a:lnTo>
                <a:lnTo>
                  <a:pt x="1309556" y="137674"/>
                </a:lnTo>
                <a:lnTo>
                  <a:pt x="1312246" y="138164"/>
                </a:lnTo>
                <a:lnTo>
                  <a:pt x="1315097" y="137432"/>
                </a:lnTo>
                <a:lnTo>
                  <a:pt x="1321088" y="134855"/>
                </a:lnTo>
                <a:lnTo>
                  <a:pt x="1350581" y="130092"/>
                </a:lnTo>
                <a:lnTo>
                  <a:pt x="1373653" y="116562"/>
                </a:lnTo>
                <a:lnTo>
                  <a:pt x="1381028" y="107288"/>
                </a:lnTo>
                <a:lnTo>
                  <a:pt x="1393561" y="97837"/>
                </a:lnTo>
                <a:lnTo>
                  <a:pt x="1397236" y="91504"/>
                </a:lnTo>
                <a:lnTo>
                  <a:pt x="1399594" y="78815"/>
                </a:lnTo>
                <a:lnTo>
                  <a:pt x="1400099" y="62943"/>
                </a:lnTo>
                <a:lnTo>
                  <a:pt x="1399066" y="60826"/>
                </a:lnTo>
                <a:lnTo>
                  <a:pt x="1397319" y="59415"/>
                </a:lnTo>
                <a:lnTo>
                  <a:pt x="1392555" y="57847"/>
                </a:lnTo>
                <a:lnTo>
                  <a:pt x="1360174" y="56642"/>
                </a:lnTo>
                <a:lnTo>
                  <a:pt x="1328107" y="66296"/>
                </a:lnTo>
                <a:lnTo>
                  <a:pt x="1314639" y="73483"/>
                </a:lnTo>
                <a:lnTo>
                  <a:pt x="1311401" y="74203"/>
                </a:lnTo>
                <a:lnTo>
                  <a:pt x="1309243" y="75741"/>
                </a:lnTo>
                <a:lnTo>
                  <a:pt x="1307803" y="77825"/>
                </a:lnTo>
                <a:lnTo>
                  <a:pt x="1306205" y="82963"/>
                </a:lnTo>
                <a:lnTo>
                  <a:pt x="1305494" y="88774"/>
                </a:lnTo>
                <a:lnTo>
                  <a:pt x="1306362" y="90747"/>
                </a:lnTo>
                <a:lnTo>
                  <a:pt x="1308000" y="92062"/>
                </a:lnTo>
                <a:lnTo>
                  <a:pt x="1312642" y="94582"/>
                </a:lnTo>
                <a:lnTo>
                  <a:pt x="1321205" y="100893"/>
                </a:lnTo>
                <a:lnTo>
                  <a:pt x="1330445" y="103233"/>
                </a:lnTo>
                <a:lnTo>
                  <a:pt x="1373836" y="104201"/>
                </a:lnTo>
                <a:lnTo>
                  <a:pt x="1385294" y="103152"/>
                </a:lnTo>
                <a:lnTo>
                  <a:pt x="1416181" y="90960"/>
                </a:lnTo>
                <a:lnTo>
                  <a:pt x="1425986" y="82097"/>
                </a:lnTo>
                <a:lnTo>
                  <a:pt x="1434929" y="72161"/>
                </a:lnTo>
                <a:lnTo>
                  <a:pt x="1449749" y="60618"/>
                </a:lnTo>
                <a:lnTo>
                  <a:pt x="1463206" y="40792"/>
                </a:lnTo>
                <a:lnTo>
                  <a:pt x="1465230" y="34401"/>
                </a:lnTo>
                <a:lnTo>
                  <a:pt x="1464712" y="31215"/>
                </a:lnTo>
                <a:lnTo>
                  <a:pt x="1459099" y="18497"/>
                </a:lnTo>
                <a:lnTo>
                  <a:pt x="1458507" y="15321"/>
                </a:lnTo>
                <a:lnTo>
                  <a:pt x="1452206" y="8969"/>
                </a:lnTo>
                <a:lnTo>
                  <a:pt x="1443408" y="3677"/>
                </a:lnTo>
                <a:lnTo>
                  <a:pt x="1431447" y="698"/>
                </a:lnTo>
                <a:lnTo>
                  <a:pt x="1420777" y="0"/>
                </a:lnTo>
                <a:lnTo>
                  <a:pt x="1378914" y="9177"/>
                </a:lnTo>
                <a:lnTo>
                  <a:pt x="1360070" y="16339"/>
                </a:lnTo>
                <a:lnTo>
                  <a:pt x="1349542" y="18594"/>
                </a:lnTo>
                <a:lnTo>
                  <a:pt x="1341335" y="23124"/>
                </a:lnTo>
                <a:lnTo>
                  <a:pt x="1338724" y="26872"/>
                </a:lnTo>
                <a:lnTo>
                  <a:pt x="1335047" y="41202"/>
                </a:lnTo>
                <a:lnTo>
                  <a:pt x="1333560" y="77389"/>
                </a:lnTo>
                <a:lnTo>
                  <a:pt x="1338574" y="92976"/>
                </a:lnTo>
                <a:lnTo>
                  <a:pt x="1346763" y="105944"/>
                </a:lnTo>
                <a:lnTo>
                  <a:pt x="1360948" y="116489"/>
                </a:lnTo>
                <a:lnTo>
                  <a:pt x="1373501" y="121259"/>
                </a:lnTo>
                <a:lnTo>
                  <a:pt x="1393713" y="123092"/>
                </a:lnTo>
                <a:lnTo>
                  <a:pt x="1424686" y="113557"/>
                </a:lnTo>
                <a:lnTo>
                  <a:pt x="1431530" y="109074"/>
                </a:lnTo>
                <a:lnTo>
                  <a:pt x="1441333" y="95544"/>
                </a:lnTo>
                <a:lnTo>
                  <a:pt x="1445884" y="83186"/>
                </a:lnTo>
                <a:lnTo>
                  <a:pt x="1447750" y="48393"/>
                </a:lnTo>
                <a:lnTo>
                  <a:pt x="1444956" y="39543"/>
                </a:lnTo>
                <a:lnTo>
                  <a:pt x="1442729" y="35701"/>
                </a:lnTo>
                <a:lnTo>
                  <a:pt x="1440186" y="33140"/>
                </a:lnTo>
                <a:lnTo>
                  <a:pt x="1434538" y="30295"/>
                </a:lnTo>
                <a:lnTo>
                  <a:pt x="1416329" y="28318"/>
                </a:lnTo>
                <a:lnTo>
                  <a:pt x="1398309" y="28077"/>
                </a:lnTo>
                <a:lnTo>
                  <a:pt x="1391232" y="30866"/>
                </a:lnTo>
                <a:lnTo>
                  <a:pt x="1344721" y="68950"/>
                </a:lnTo>
                <a:lnTo>
                  <a:pt x="1321228" y="80112"/>
                </a:lnTo>
                <a:lnTo>
                  <a:pt x="1317462" y="85743"/>
                </a:lnTo>
                <a:lnTo>
                  <a:pt x="1315342" y="94864"/>
                </a:lnTo>
                <a:lnTo>
                  <a:pt x="1314450" y="1232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1" name="SMARTInkShape-Group48"/>
          <p:cNvGrpSpPr/>
          <p:nvPr/>
        </p:nvGrpSpPr>
        <p:grpSpPr>
          <a:xfrm>
            <a:off x="7336252" y="3583466"/>
            <a:ext cx="1166484" cy="664357"/>
            <a:chOff x="7336252" y="3583466"/>
            <a:chExt cx="1166484" cy="664357"/>
          </a:xfrm>
        </p:grpSpPr>
        <p:sp>
          <p:nvSpPr>
            <p:cNvPr id="4142" name="SMARTInkShape-68"/>
            <p:cNvSpPr/>
            <p:nvPr>
              <p:custDataLst>
                <p:tags r:id="rId10"/>
              </p:custDataLst>
            </p:nvPr>
          </p:nvSpPr>
          <p:spPr>
            <a:xfrm>
              <a:off x="7336252" y="3583466"/>
              <a:ext cx="425610" cy="592423"/>
            </a:xfrm>
            <a:custGeom>
              <a:avLst/>
              <a:gdLst/>
              <a:ahLst/>
              <a:cxnLst/>
              <a:rect l="0" t="0" r="0" b="0"/>
              <a:pathLst>
                <a:path w="425610" h="592423">
                  <a:moveTo>
                    <a:pt x="159923" y="64609"/>
                  </a:moveTo>
                  <a:lnTo>
                    <a:pt x="159923" y="64609"/>
                  </a:lnTo>
                  <a:lnTo>
                    <a:pt x="154867" y="64609"/>
                  </a:lnTo>
                  <a:lnTo>
                    <a:pt x="153377" y="65667"/>
                  </a:lnTo>
                  <a:lnTo>
                    <a:pt x="152384" y="67431"/>
                  </a:lnTo>
                  <a:lnTo>
                    <a:pt x="151722" y="69665"/>
                  </a:lnTo>
                  <a:lnTo>
                    <a:pt x="145734" y="77866"/>
                  </a:lnTo>
                  <a:lnTo>
                    <a:pt x="123613" y="96080"/>
                  </a:lnTo>
                  <a:lnTo>
                    <a:pt x="92569" y="141899"/>
                  </a:lnTo>
                  <a:lnTo>
                    <a:pt x="67714" y="184181"/>
                  </a:lnTo>
                  <a:lnTo>
                    <a:pt x="53815" y="220806"/>
                  </a:lnTo>
                  <a:lnTo>
                    <a:pt x="42994" y="258468"/>
                  </a:lnTo>
                  <a:lnTo>
                    <a:pt x="28028" y="296439"/>
                  </a:lnTo>
                  <a:lnTo>
                    <a:pt x="15245" y="339557"/>
                  </a:lnTo>
                  <a:lnTo>
                    <a:pt x="4754" y="375733"/>
                  </a:lnTo>
                  <a:lnTo>
                    <a:pt x="0" y="411617"/>
                  </a:lnTo>
                  <a:lnTo>
                    <a:pt x="5998" y="453005"/>
                  </a:lnTo>
                  <a:lnTo>
                    <a:pt x="20440" y="494417"/>
                  </a:lnTo>
                  <a:lnTo>
                    <a:pt x="34024" y="523963"/>
                  </a:lnTo>
                  <a:lnTo>
                    <a:pt x="51123" y="543732"/>
                  </a:lnTo>
                  <a:lnTo>
                    <a:pt x="95651" y="579991"/>
                  </a:lnTo>
                  <a:lnTo>
                    <a:pt x="133128" y="592422"/>
                  </a:lnTo>
                  <a:lnTo>
                    <a:pt x="165507" y="591297"/>
                  </a:lnTo>
                  <a:lnTo>
                    <a:pt x="196855" y="584261"/>
                  </a:lnTo>
                  <a:lnTo>
                    <a:pt x="242438" y="557194"/>
                  </a:lnTo>
                  <a:lnTo>
                    <a:pt x="285936" y="518450"/>
                  </a:lnTo>
                  <a:lnTo>
                    <a:pt x="319674" y="482714"/>
                  </a:lnTo>
                  <a:lnTo>
                    <a:pt x="349779" y="442492"/>
                  </a:lnTo>
                  <a:lnTo>
                    <a:pt x="375985" y="397060"/>
                  </a:lnTo>
                  <a:lnTo>
                    <a:pt x="394333" y="350086"/>
                  </a:lnTo>
                  <a:lnTo>
                    <a:pt x="403805" y="317429"/>
                  </a:lnTo>
                  <a:lnTo>
                    <a:pt x="415071" y="281748"/>
                  </a:lnTo>
                  <a:lnTo>
                    <a:pt x="423200" y="236074"/>
                  </a:lnTo>
                  <a:lnTo>
                    <a:pt x="425609" y="190673"/>
                  </a:lnTo>
                  <a:lnTo>
                    <a:pt x="421266" y="148763"/>
                  </a:lnTo>
                  <a:lnTo>
                    <a:pt x="408220" y="109535"/>
                  </a:lnTo>
                  <a:lnTo>
                    <a:pt x="384849" y="67015"/>
                  </a:lnTo>
                  <a:lnTo>
                    <a:pt x="353532" y="30419"/>
                  </a:lnTo>
                  <a:lnTo>
                    <a:pt x="307292" y="4906"/>
                  </a:lnTo>
                  <a:lnTo>
                    <a:pt x="282257" y="0"/>
                  </a:lnTo>
                  <a:lnTo>
                    <a:pt x="249674" y="3603"/>
                  </a:lnTo>
                  <a:lnTo>
                    <a:pt x="213210" y="16429"/>
                  </a:lnTo>
                  <a:lnTo>
                    <a:pt x="169508" y="40785"/>
                  </a:lnTo>
                  <a:lnTo>
                    <a:pt x="133601" y="67075"/>
                  </a:lnTo>
                  <a:lnTo>
                    <a:pt x="86363" y="113348"/>
                  </a:lnTo>
                  <a:lnTo>
                    <a:pt x="58752" y="150664"/>
                  </a:lnTo>
                  <a:lnTo>
                    <a:pt x="37166" y="188532"/>
                  </a:lnTo>
                  <a:lnTo>
                    <a:pt x="23009" y="220918"/>
                  </a:lnTo>
                  <a:lnTo>
                    <a:pt x="17048" y="24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9" name="SMARTInkShape-69"/>
            <p:cNvSpPr/>
            <p:nvPr>
              <p:custDataLst>
                <p:tags r:id="rId11"/>
              </p:custDataLst>
            </p:nvPr>
          </p:nvSpPr>
          <p:spPr>
            <a:xfrm>
              <a:off x="7734519" y="3679168"/>
              <a:ext cx="384709" cy="568655"/>
            </a:xfrm>
            <a:custGeom>
              <a:avLst/>
              <a:gdLst/>
              <a:ahLst/>
              <a:cxnLst/>
              <a:rect l="0" t="0" r="0" b="0"/>
              <a:pathLst>
                <a:path w="384709" h="568655">
                  <a:moveTo>
                    <a:pt x="47406" y="178457"/>
                  </a:moveTo>
                  <a:lnTo>
                    <a:pt x="47406" y="178457"/>
                  </a:lnTo>
                  <a:lnTo>
                    <a:pt x="47406" y="223513"/>
                  </a:lnTo>
                  <a:lnTo>
                    <a:pt x="39802" y="262577"/>
                  </a:lnTo>
                  <a:lnTo>
                    <a:pt x="28108" y="307609"/>
                  </a:lnTo>
                  <a:lnTo>
                    <a:pt x="18758" y="348663"/>
                  </a:lnTo>
                  <a:lnTo>
                    <a:pt x="12107" y="387638"/>
                  </a:lnTo>
                  <a:lnTo>
                    <a:pt x="10136" y="425998"/>
                  </a:lnTo>
                  <a:lnTo>
                    <a:pt x="12374" y="461353"/>
                  </a:lnTo>
                  <a:lnTo>
                    <a:pt x="22612" y="501743"/>
                  </a:lnTo>
                  <a:lnTo>
                    <a:pt x="35884" y="532692"/>
                  </a:lnTo>
                  <a:lnTo>
                    <a:pt x="51871" y="551644"/>
                  </a:lnTo>
                  <a:lnTo>
                    <a:pt x="63855" y="560571"/>
                  </a:lnTo>
                  <a:lnTo>
                    <a:pt x="76235" y="565244"/>
                  </a:lnTo>
                  <a:lnTo>
                    <a:pt x="121642" y="568654"/>
                  </a:lnTo>
                  <a:lnTo>
                    <a:pt x="163760" y="567881"/>
                  </a:lnTo>
                  <a:lnTo>
                    <a:pt x="197122" y="560307"/>
                  </a:lnTo>
                  <a:lnTo>
                    <a:pt x="227586" y="544069"/>
                  </a:lnTo>
                  <a:lnTo>
                    <a:pt x="266324" y="510674"/>
                  </a:lnTo>
                  <a:lnTo>
                    <a:pt x="304550" y="468447"/>
                  </a:lnTo>
                  <a:lnTo>
                    <a:pt x="328090" y="431831"/>
                  </a:lnTo>
                  <a:lnTo>
                    <a:pt x="348471" y="389115"/>
                  </a:lnTo>
                  <a:lnTo>
                    <a:pt x="367915" y="342945"/>
                  </a:lnTo>
                  <a:lnTo>
                    <a:pt x="376969" y="300807"/>
                  </a:lnTo>
                  <a:lnTo>
                    <a:pt x="384708" y="256454"/>
                  </a:lnTo>
                  <a:lnTo>
                    <a:pt x="383591" y="209798"/>
                  </a:lnTo>
                  <a:lnTo>
                    <a:pt x="376556" y="162461"/>
                  </a:lnTo>
                  <a:lnTo>
                    <a:pt x="362714" y="125034"/>
                  </a:lnTo>
                  <a:lnTo>
                    <a:pt x="332527" y="78455"/>
                  </a:lnTo>
                  <a:lnTo>
                    <a:pt x="293510" y="34747"/>
                  </a:lnTo>
                  <a:lnTo>
                    <a:pt x="266023" y="16873"/>
                  </a:lnTo>
                  <a:lnTo>
                    <a:pt x="228290" y="2410"/>
                  </a:lnTo>
                  <a:lnTo>
                    <a:pt x="200837" y="0"/>
                  </a:lnTo>
                  <a:lnTo>
                    <a:pt x="155322" y="10932"/>
                  </a:lnTo>
                  <a:lnTo>
                    <a:pt x="124537" y="24986"/>
                  </a:lnTo>
                  <a:lnTo>
                    <a:pt x="85690" y="56302"/>
                  </a:lnTo>
                  <a:lnTo>
                    <a:pt x="50265" y="95884"/>
                  </a:lnTo>
                  <a:lnTo>
                    <a:pt x="29203" y="131766"/>
                  </a:lnTo>
                  <a:lnTo>
                    <a:pt x="12379" y="169208"/>
                  </a:lnTo>
                  <a:lnTo>
                    <a:pt x="3514" y="207114"/>
                  </a:lnTo>
                  <a:lnTo>
                    <a:pt x="886" y="245156"/>
                  </a:lnTo>
                  <a:lnTo>
                    <a:pt x="0" y="285824"/>
                  </a:lnTo>
                  <a:lnTo>
                    <a:pt x="9306" y="32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0" name="SMARTInkShape-70"/>
            <p:cNvSpPr/>
            <p:nvPr>
              <p:custDataLst>
                <p:tags r:id="rId12"/>
              </p:custDataLst>
            </p:nvPr>
          </p:nvSpPr>
          <p:spPr>
            <a:xfrm>
              <a:off x="8153400" y="3677389"/>
              <a:ext cx="349336" cy="521086"/>
            </a:xfrm>
            <a:custGeom>
              <a:avLst/>
              <a:gdLst/>
              <a:ahLst/>
              <a:cxnLst/>
              <a:rect l="0" t="0" r="0" b="0"/>
              <a:pathLst>
                <a:path w="349336" h="521086">
                  <a:moveTo>
                    <a:pt x="38100" y="104036"/>
                  </a:moveTo>
                  <a:lnTo>
                    <a:pt x="38100" y="104036"/>
                  </a:lnTo>
                  <a:lnTo>
                    <a:pt x="43157" y="109092"/>
                  </a:lnTo>
                  <a:lnTo>
                    <a:pt x="45639" y="114397"/>
                  </a:lnTo>
                  <a:lnTo>
                    <a:pt x="47233" y="136539"/>
                  </a:lnTo>
                  <a:lnTo>
                    <a:pt x="40034" y="180753"/>
                  </a:lnTo>
                  <a:lnTo>
                    <a:pt x="38482" y="223495"/>
                  </a:lnTo>
                  <a:lnTo>
                    <a:pt x="38213" y="260199"/>
                  </a:lnTo>
                  <a:lnTo>
                    <a:pt x="38122" y="303981"/>
                  </a:lnTo>
                  <a:lnTo>
                    <a:pt x="38107" y="339903"/>
                  </a:lnTo>
                  <a:lnTo>
                    <a:pt x="40924" y="387145"/>
                  </a:lnTo>
                  <a:lnTo>
                    <a:pt x="51358" y="427364"/>
                  </a:lnTo>
                  <a:lnTo>
                    <a:pt x="78100" y="471733"/>
                  </a:lnTo>
                  <a:lnTo>
                    <a:pt x="106514" y="505327"/>
                  </a:lnTo>
                  <a:lnTo>
                    <a:pt x="122106" y="516213"/>
                  </a:lnTo>
                  <a:lnTo>
                    <a:pt x="140132" y="521085"/>
                  </a:lnTo>
                  <a:lnTo>
                    <a:pt x="163934" y="517472"/>
                  </a:lnTo>
                  <a:lnTo>
                    <a:pt x="180983" y="509698"/>
                  </a:lnTo>
                  <a:lnTo>
                    <a:pt x="224380" y="478064"/>
                  </a:lnTo>
                  <a:lnTo>
                    <a:pt x="267399" y="433671"/>
                  </a:lnTo>
                  <a:lnTo>
                    <a:pt x="292660" y="395380"/>
                  </a:lnTo>
                  <a:lnTo>
                    <a:pt x="313550" y="353344"/>
                  </a:lnTo>
                  <a:lnTo>
                    <a:pt x="330322" y="311255"/>
                  </a:lnTo>
                  <a:lnTo>
                    <a:pt x="341996" y="268093"/>
                  </a:lnTo>
                  <a:lnTo>
                    <a:pt x="349335" y="225670"/>
                  </a:lnTo>
                  <a:lnTo>
                    <a:pt x="348687" y="182409"/>
                  </a:lnTo>
                  <a:lnTo>
                    <a:pt x="341792" y="142780"/>
                  </a:lnTo>
                  <a:lnTo>
                    <a:pt x="329981" y="96520"/>
                  </a:lnTo>
                  <a:lnTo>
                    <a:pt x="315554" y="66531"/>
                  </a:lnTo>
                  <a:lnTo>
                    <a:pt x="271028" y="22096"/>
                  </a:lnTo>
                  <a:lnTo>
                    <a:pt x="246110" y="7673"/>
                  </a:lnTo>
                  <a:lnTo>
                    <a:pt x="223675" y="1753"/>
                  </a:lnTo>
                  <a:lnTo>
                    <a:pt x="198566" y="0"/>
                  </a:lnTo>
                  <a:lnTo>
                    <a:pt x="180327" y="5234"/>
                  </a:lnTo>
                  <a:lnTo>
                    <a:pt x="155030" y="20081"/>
                  </a:lnTo>
                  <a:lnTo>
                    <a:pt x="117407" y="49117"/>
                  </a:lnTo>
                  <a:lnTo>
                    <a:pt x="86646" y="86235"/>
                  </a:lnTo>
                  <a:lnTo>
                    <a:pt x="57423" y="130747"/>
                  </a:lnTo>
                  <a:lnTo>
                    <a:pt x="33713" y="177449"/>
                  </a:lnTo>
                  <a:lnTo>
                    <a:pt x="8854" y="222254"/>
                  </a:lnTo>
                  <a:lnTo>
                    <a:pt x="0" y="237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8" name="SMARTInkShape-Group49"/>
          <p:cNvGrpSpPr/>
          <p:nvPr/>
        </p:nvGrpSpPr>
        <p:grpSpPr>
          <a:xfrm>
            <a:off x="8439751" y="4171950"/>
            <a:ext cx="1117652" cy="447676"/>
            <a:chOff x="8439751" y="4171950"/>
            <a:chExt cx="1117652" cy="447676"/>
          </a:xfrm>
        </p:grpSpPr>
        <p:sp>
          <p:nvSpPr>
            <p:cNvPr id="4152" name="SMARTInkShape-71"/>
            <p:cNvSpPr/>
            <p:nvPr>
              <p:custDataLst>
                <p:tags r:id="rId5"/>
              </p:custDataLst>
            </p:nvPr>
          </p:nvSpPr>
          <p:spPr>
            <a:xfrm>
              <a:off x="8439751" y="4276725"/>
              <a:ext cx="342300" cy="180976"/>
            </a:xfrm>
            <a:custGeom>
              <a:avLst/>
              <a:gdLst/>
              <a:ahLst/>
              <a:cxnLst/>
              <a:rect l="0" t="0" r="0" b="0"/>
              <a:pathLst>
                <a:path w="342300" h="180976">
                  <a:moveTo>
                    <a:pt x="199424" y="0"/>
                  </a:moveTo>
                  <a:lnTo>
                    <a:pt x="199424" y="0"/>
                  </a:lnTo>
                  <a:lnTo>
                    <a:pt x="184958" y="0"/>
                  </a:lnTo>
                  <a:lnTo>
                    <a:pt x="183431" y="1058"/>
                  </a:lnTo>
                  <a:lnTo>
                    <a:pt x="182412" y="2822"/>
                  </a:lnTo>
                  <a:lnTo>
                    <a:pt x="175720" y="18314"/>
                  </a:lnTo>
                  <a:lnTo>
                    <a:pt x="144761" y="59246"/>
                  </a:lnTo>
                  <a:lnTo>
                    <a:pt x="103247" y="102229"/>
                  </a:lnTo>
                  <a:lnTo>
                    <a:pt x="58543" y="136190"/>
                  </a:lnTo>
                  <a:lnTo>
                    <a:pt x="16924" y="174054"/>
                  </a:lnTo>
                  <a:lnTo>
                    <a:pt x="9657" y="177899"/>
                  </a:lnTo>
                  <a:lnTo>
                    <a:pt x="0" y="180795"/>
                  </a:lnTo>
                  <a:lnTo>
                    <a:pt x="44539" y="180975"/>
                  </a:lnTo>
                  <a:lnTo>
                    <a:pt x="86051" y="173436"/>
                  </a:lnTo>
                  <a:lnTo>
                    <a:pt x="123407" y="166786"/>
                  </a:lnTo>
                  <a:lnTo>
                    <a:pt x="167907" y="161827"/>
                  </a:lnTo>
                  <a:lnTo>
                    <a:pt x="213030" y="148794"/>
                  </a:lnTo>
                  <a:lnTo>
                    <a:pt x="254289" y="136115"/>
                  </a:lnTo>
                  <a:lnTo>
                    <a:pt x="294569" y="132655"/>
                  </a:lnTo>
                  <a:lnTo>
                    <a:pt x="34229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4" name="SMARTInkShape-72"/>
            <p:cNvSpPr/>
            <p:nvPr>
              <p:custDataLst>
                <p:tags r:id="rId6"/>
              </p:custDataLst>
            </p:nvPr>
          </p:nvSpPr>
          <p:spPr>
            <a:xfrm>
              <a:off x="8697741" y="4171950"/>
              <a:ext cx="112885" cy="447676"/>
            </a:xfrm>
            <a:custGeom>
              <a:avLst/>
              <a:gdLst/>
              <a:ahLst/>
              <a:cxnLst/>
              <a:rect l="0" t="0" r="0" b="0"/>
              <a:pathLst>
                <a:path w="112885" h="447676">
                  <a:moveTo>
                    <a:pt x="112884" y="0"/>
                  </a:moveTo>
                  <a:lnTo>
                    <a:pt x="112884" y="0"/>
                  </a:lnTo>
                  <a:lnTo>
                    <a:pt x="104683" y="0"/>
                  </a:lnTo>
                  <a:lnTo>
                    <a:pt x="104241" y="1058"/>
                  </a:lnTo>
                  <a:lnTo>
                    <a:pt x="95777" y="42815"/>
                  </a:lnTo>
                  <a:lnTo>
                    <a:pt x="81243" y="82776"/>
                  </a:lnTo>
                  <a:lnTo>
                    <a:pt x="67174" y="122951"/>
                  </a:lnTo>
                  <a:lnTo>
                    <a:pt x="53479" y="167311"/>
                  </a:lnTo>
                  <a:lnTo>
                    <a:pt x="42032" y="201361"/>
                  </a:lnTo>
                  <a:lnTo>
                    <a:pt x="29888" y="234133"/>
                  </a:lnTo>
                  <a:lnTo>
                    <a:pt x="23081" y="266336"/>
                  </a:lnTo>
                  <a:lnTo>
                    <a:pt x="16426" y="311395"/>
                  </a:lnTo>
                  <a:lnTo>
                    <a:pt x="7752" y="348735"/>
                  </a:lnTo>
                  <a:lnTo>
                    <a:pt x="395" y="389796"/>
                  </a:lnTo>
                  <a:lnTo>
                    <a:pt x="0" y="419819"/>
                  </a:lnTo>
                  <a:lnTo>
                    <a:pt x="6832" y="440583"/>
                  </a:lnTo>
                  <a:lnTo>
                    <a:pt x="8316" y="442947"/>
                  </a:lnTo>
                  <a:lnTo>
                    <a:pt x="10364" y="444523"/>
                  </a:lnTo>
                  <a:lnTo>
                    <a:pt x="17634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5" name="SMARTInkShape-73"/>
            <p:cNvSpPr/>
            <p:nvPr>
              <p:custDataLst>
                <p:tags r:id="rId7"/>
              </p:custDataLst>
            </p:nvPr>
          </p:nvSpPr>
          <p:spPr>
            <a:xfrm>
              <a:off x="8803015" y="4287023"/>
              <a:ext cx="273703" cy="332257"/>
            </a:xfrm>
            <a:custGeom>
              <a:avLst/>
              <a:gdLst/>
              <a:ahLst/>
              <a:cxnLst/>
              <a:rect l="0" t="0" r="0" b="0"/>
              <a:pathLst>
                <a:path w="273703" h="332257">
                  <a:moveTo>
                    <a:pt x="74285" y="56377"/>
                  </a:moveTo>
                  <a:lnTo>
                    <a:pt x="74285" y="56377"/>
                  </a:lnTo>
                  <a:lnTo>
                    <a:pt x="69228" y="56377"/>
                  </a:lnTo>
                  <a:lnTo>
                    <a:pt x="67739" y="57435"/>
                  </a:lnTo>
                  <a:lnTo>
                    <a:pt x="66745" y="59199"/>
                  </a:lnTo>
                  <a:lnTo>
                    <a:pt x="66084" y="61433"/>
                  </a:lnTo>
                  <a:lnTo>
                    <a:pt x="42692" y="102926"/>
                  </a:lnTo>
                  <a:lnTo>
                    <a:pt x="32727" y="118340"/>
                  </a:lnTo>
                  <a:lnTo>
                    <a:pt x="17706" y="162730"/>
                  </a:lnTo>
                  <a:lnTo>
                    <a:pt x="7780" y="199720"/>
                  </a:lnTo>
                  <a:lnTo>
                    <a:pt x="0" y="245088"/>
                  </a:lnTo>
                  <a:lnTo>
                    <a:pt x="3709" y="274922"/>
                  </a:lnTo>
                  <a:lnTo>
                    <a:pt x="11511" y="298814"/>
                  </a:lnTo>
                  <a:lnTo>
                    <a:pt x="23101" y="312646"/>
                  </a:lnTo>
                  <a:lnTo>
                    <a:pt x="37779" y="323733"/>
                  </a:lnTo>
                  <a:lnTo>
                    <a:pt x="51358" y="328660"/>
                  </a:lnTo>
                  <a:lnTo>
                    <a:pt x="98299" y="332256"/>
                  </a:lnTo>
                  <a:lnTo>
                    <a:pt x="123381" y="322387"/>
                  </a:lnTo>
                  <a:lnTo>
                    <a:pt x="169729" y="293993"/>
                  </a:lnTo>
                  <a:lnTo>
                    <a:pt x="187613" y="280518"/>
                  </a:lnTo>
                  <a:lnTo>
                    <a:pt x="222964" y="236764"/>
                  </a:lnTo>
                  <a:lnTo>
                    <a:pt x="247743" y="192590"/>
                  </a:lnTo>
                  <a:lnTo>
                    <a:pt x="263928" y="149370"/>
                  </a:lnTo>
                  <a:lnTo>
                    <a:pt x="272259" y="105438"/>
                  </a:lnTo>
                  <a:lnTo>
                    <a:pt x="273702" y="75853"/>
                  </a:lnTo>
                  <a:lnTo>
                    <a:pt x="268396" y="56566"/>
                  </a:lnTo>
                  <a:lnTo>
                    <a:pt x="248327" y="17439"/>
                  </a:lnTo>
                  <a:lnTo>
                    <a:pt x="237715" y="8027"/>
                  </a:lnTo>
                  <a:lnTo>
                    <a:pt x="225943" y="3138"/>
                  </a:lnTo>
                  <a:lnTo>
                    <a:pt x="201138" y="0"/>
                  </a:lnTo>
                  <a:lnTo>
                    <a:pt x="177135" y="9569"/>
                  </a:lnTo>
                  <a:lnTo>
                    <a:pt x="131182" y="48214"/>
                  </a:lnTo>
                  <a:lnTo>
                    <a:pt x="93335" y="94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6" name="SMARTInkShape-74"/>
            <p:cNvSpPr/>
            <p:nvPr>
              <p:custDataLst>
                <p:tags r:id="rId8"/>
              </p:custDataLst>
            </p:nvPr>
          </p:nvSpPr>
          <p:spPr>
            <a:xfrm>
              <a:off x="9045504" y="4257675"/>
              <a:ext cx="239932" cy="340801"/>
            </a:xfrm>
            <a:custGeom>
              <a:avLst/>
              <a:gdLst/>
              <a:ahLst/>
              <a:cxnLst/>
              <a:rect l="0" t="0" r="0" b="0"/>
              <a:pathLst>
                <a:path w="239932" h="340801">
                  <a:moveTo>
                    <a:pt x="98496" y="19050"/>
                  </a:moveTo>
                  <a:lnTo>
                    <a:pt x="98496" y="19050"/>
                  </a:lnTo>
                  <a:lnTo>
                    <a:pt x="98496" y="24106"/>
                  </a:lnTo>
                  <a:lnTo>
                    <a:pt x="97438" y="25596"/>
                  </a:lnTo>
                  <a:lnTo>
                    <a:pt x="95674" y="26589"/>
                  </a:lnTo>
                  <a:lnTo>
                    <a:pt x="93439" y="27251"/>
                  </a:lnTo>
                  <a:lnTo>
                    <a:pt x="91950" y="29809"/>
                  </a:lnTo>
                  <a:lnTo>
                    <a:pt x="87737" y="43522"/>
                  </a:lnTo>
                  <a:lnTo>
                    <a:pt x="56556" y="88235"/>
                  </a:lnTo>
                  <a:lnTo>
                    <a:pt x="34512" y="134473"/>
                  </a:lnTo>
                  <a:lnTo>
                    <a:pt x="20271" y="171783"/>
                  </a:lnTo>
                  <a:lnTo>
                    <a:pt x="5468" y="209649"/>
                  </a:lnTo>
                  <a:lnTo>
                    <a:pt x="0" y="233935"/>
                  </a:lnTo>
                  <a:lnTo>
                    <a:pt x="2291" y="275398"/>
                  </a:lnTo>
                  <a:lnTo>
                    <a:pt x="5785" y="301732"/>
                  </a:lnTo>
                  <a:lnTo>
                    <a:pt x="13523" y="320119"/>
                  </a:lnTo>
                  <a:lnTo>
                    <a:pt x="20513" y="328542"/>
                  </a:lnTo>
                  <a:lnTo>
                    <a:pt x="35291" y="338175"/>
                  </a:lnTo>
                  <a:lnTo>
                    <a:pt x="43240" y="340800"/>
                  </a:lnTo>
                  <a:lnTo>
                    <a:pt x="63780" y="337222"/>
                  </a:lnTo>
                  <a:lnTo>
                    <a:pt x="100928" y="320698"/>
                  </a:lnTo>
                  <a:lnTo>
                    <a:pt x="145383" y="290627"/>
                  </a:lnTo>
                  <a:lnTo>
                    <a:pt x="173922" y="253435"/>
                  </a:lnTo>
                  <a:lnTo>
                    <a:pt x="199943" y="210693"/>
                  </a:lnTo>
                  <a:lnTo>
                    <a:pt x="217862" y="165130"/>
                  </a:lnTo>
                  <a:lnTo>
                    <a:pt x="231593" y="121636"/>
                  </a:lnTo>
                  <a:lnTo>
                    <a:pt x="239439" y="77649"/>
                  </a:lnTo>
                  <a:lnTo>
                    <a:pt x="239931" y="45991"/>
                  </a:lnTo>
                  <a:lnTo>
                    <a:pt x="236145" y="32435"/>
                  </a:lnTo>
                  <a:lnTo>
                    <a:pt x="223006" y="12903"/>
                  </a:lnTo>
                  <a:lnTo>
                    <a:pt x="211689" y="5735"/>
                  </a:lnTo>
                  <a:lnTo>
                    <a:pt x="192234" y="1133"/>
                  </a:lnTo>
                  <a:lnTo>
                    <a:pt x="155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7" name="SMARTInkShape-75"/>
            <p:cNvSpPr/>
            <p:nvPr>
              <p:custDataLst>
                <p:tags r:id="rId9"/>
              </p:custDataLst>
            </p:nvPr>
          </p:nvSpPr>
          <p:spPr>
            <a:xfrm>
              <a:off x="9239842" y="4182238"/>
              <a:ext cx="317561" cy="378695"/>
            </a:xfrm>
            <a:custGeom>
              <a:avLst/>
              <a:gdLst/>
              <a:ahLst/>
              <a:cxnLst/>
              <a:rect l="0" t="0" r="0" b="0"/>
              <a:pathLst>
                <a:path w="317561" h="378695">
                  <a:moveTo>
                    <a:pt x="94658" y="65912"/>
                  </a:moveTo>
                  <a:lnTo>
                    <a:pt x="94658" y="65912"/>
                  </a:lnTo>
                  <a:lnTo>
                    <a:pt x="94658" y="70968"/>
                  </a:lnTo>
                  <a:lnTo>
                    <a:pt x="93600" y="72458"/>
                  </a:lnTo>
                  <a:lnTo>
                    <a:pt x="91836" y="73451"/>
                  </a:lnTo>
                  <a:lnTo>
                    <a:pt x="89601" y="74113"/>
                  </a:lnTo>
                  <a:lnTo>
                    <a:pt x="88112" y="76671"/>
                  </a:lnTo>
                  <a:lnTo>
                    <a:pt x="83899" y="90384"/>
                  </a:lnTo>
                  <a:lnTo>
                    <a:pt x="60322" y="134039"/>
                  </a:lnTo>
                  <a:lnTo>
                    <a:pt x="47150" y="173796"/>
                  </a:lnTo>
                  <a:lnTo>
                    <a:pt x="29300" y="217045"/>
                  </a:lnTo>
                  <a:lnTo>
                    <a:pt x="12996" y="256162"/>
                  </a:lnTo>
                  <a:lnTo>
                    <a:pt x="2405" y="294462"/>
                  </a:lnTo>
                  <a:lnTo>
                    <a:pt x="0" y="327546"/>
                  </a:lnTo>
                  <a:lnTo>
                    <a:pt x="4639" y="347927"/>
                  </a:lnTo>
                  <a:lnTo>
                    <a:pt x="12717" y="362314"/>
                  </a:lnTo>
                  <a:lnTo>
                    <a:pt x="16748" y="365114"/>
                  </a:lnTo>
                  <a:lnTo>
                    <a:pt x="35603" y="372428"/>
                  </a:lnTo>
                  <a:lnTo>
                    <a:pt x="39413" y="375031"/>
                  </a:lnTo>
                  <a:lnTo>
                    <a:pt x="54888" y="378694"/>
                  </a:lnTo>
                  <a:lnTo>
                    <a:pt x="85627" y="372328"/>
                  </a:lnTo>
                  <a:lnTo>
                    <a:pt x="124762" y="352750"/>
                  </a:lnTo>
                  <a:lnTo>
                    <a:pt x="162693" y="321420"/>
                  </a:lnTo>
                  <a:lnTo>
                    <a:pt x="207031" y="284658"/>
                  </a:lnTo>
                  <a:lnTo>
                    <a:pt x="246678" y="241766"/>
                  </a:lnTo>
                  <a:lnTo>
                    <a:pt x="270464" y="205035"/>
                  </a:lnTo>
                  <a:lnTo>
                    <a:pt x="290917" y="167341"/>
                  </a:lnTo>
                  <a:lnTo>
                    <a:pt x="305327" y="129361"/>
                  </a:lnTo>
                  <a:lnTo>
                    <a:pt x="317560" y="87265"/>
                  </a:lnTo>
                  <a:lnTo>
                    <a:pt x="314279" y="63302"/>
                  </a:lnTo>
                  <a:lnTo>
                    <a:pt x="305546" y="37622"/>
                  </a:lnTo>
                  <a:lnTo>
                    <a:pt x="295630" y="23000"/>
                  </a:lnTo>
                  <a:lnTo>
                    <a:pt x="281346" y="12268"/>
                  </a:lnTo>
                  <a:lnTo>
                    <a:pt x="258276" y="3098"/>
                  </a:lnTo>
                  <a:lnTo>
                    <a:pt x="221405" y="0"/>
                  </a:lnTo>
                  <a:lnTo>
                    <a:pt x="185718" y="9576"/>
                  </a:lnTo>
                  <a:lnTo>
                    <a:pt x="148332" y="25819"/>
                  </a:lnTo>
                  <a:lnTo>
                    <a:pt x="105378" y="50270"/>
                  </a:lnTo>
                  <a:lnTo>
                    <a:pt x="66083" y="75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3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44" grpId="0"/>
      <p:bldP spid="4145" grpId="0"/>
      <p:bldP spid="4146" grpId="0"/>
      <p:bldP spid="4147" grpId="0"/>
      <p:bldP spid="4148" grpId="0"/>
      <p:bldP spid="4159" grpId="0"/>
      <p:bldP spid="4172" grpId="0"/>
      <p:bldP spid="4179" grpId="0"/>
      <p:bldP spid="41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05000" y="3786982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Try these conversions using the ladder method.</a:t>
            </a: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019300" y="4168777"/>
            <a:ext cx="8674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1000 mg = _______ g 	1 L = _______ mL		160 cm = 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_______ </a:t>
            </a:r>
            <a:r>
              <a:rPr lang="en-US" altLang="en-US" sz="1800" dirty="0">
                <a:latin typeface="Times New Roman" panose="02020603050405020304" pitchFamily="18" charset="0"/>
              </a:rPr>
              <a:t>mm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14 km = _______ m	109 g = _______ kg 	250 m = _______ km</a:t>
            </a: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1676400" y="152400"/>
            <a:ext cx="8839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Conversion Practice</a:t>
            </a:r>
          </a:p>
        </p:txBody>
      </p:sp>
      <p:grpSp>
        <p:nvGrpSpPr>
          <p:cNvPr id="4101" name="Group 21"/>
          <p:cNvGrpSpPr>
            <a:grpSpLocks/>
          </p:cNvGrpSpPr>
          <p:nvPr/>
        </p:nvGrpSpPr>
        <p:grpSpPr bwMode="auto">
          <a:xfrm>
            <a:off x="1905000" y="5568955"/>
            <a:ext cx="8305800" cy="915988"/>
            <a:chOff x="240" y="3508"/>
            <a:chExt cx="5232" cy="577"/>
          </a:xfrm>
        </p:grpSpPr>
        <p:grpSp>
          <p:nvGrpSpPr>
            <p:cNvPr id="4103" name="Group 16"/>
            <p:cNvGrpSpPr>
              <a:grpSpLocks/>
            </p:cNvGrpSpPr>
            <p:nvPr/>
          </p:nvGrpSpPr>
          <p:grpSpPr bwMode="auto">
            <a:xfrm>
              <a:off x="240" y="3508"/>
              <a:ext cx="5232" cy="577"/>
              <a:chOff x="288" y="533"/>
              <a:chExt cx="5232" cy="577"/>
            </a:xfrm>
          </p:grpSpPr>
          <p:sp>
            <p:nvSpPr>
              <p:cNvPr id="4105" name="Text Box 17"/>
              <p:cNvSpPr txBox="1">
                <a:spLocks noChangeArrowheads="1"/>
              </p:cNvSpPr>
              <p:nvPr/>
            </p:nvSpPr>
            <p:spPr bwMode="auto">
              <a:xfrm>
                <a:off x="288" y="533"/>
                <a:ext cx="523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Times New Roman" panose="02020603050405020304" pitchFamily="18" charset="0"/>
                  </a:rPr>
                  <a:t>Compare using &lt;, &gt;, or =.</a:t>
                </a:r>
                <a:endParaRPr lang="en-US" altLang="en-US" sz="180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</a:rPr>
                  <a:t/>
                </a:r>
                <a:br>
                  <a:rPr lang="en-US" altLang="en-US" sz="1800" dirty="0">
                    <a:latin typeface="Times New Roman" panose="02020603050405020304" pitchFamily="18" charset="0"/>
                  </a:rPr>
                </a:br>
                <a:r>
                  <a:rPr lang="en-US" altLang="en-US" sz="1800" dirty="0">
                    <a:latin typeface="Times New Roman" panose="02020603050405020304" pitchFamily="18" charset="0"/>
                  </a:rPr>
                  <a:t>	56 cm         6 m 			7 g          698 mg</a:t>
                </a:r>
              </a:p>
            </p:txBody>
          </p:sp>
          <p:sp>
            <p:nvSpPr>
              <p:cNvPr id="4106" name="Oval 18"/>
              <p:cNvSpPr>
                <a:spLocks noChangeArrowheads="1"/>
              </p:cNvSpPr>
              <p:nvPr/>
            </p:nvSpPr>
            <p:spPr bwMode="auto">
              <a:xfrm>
                <a:off x="1320" y="72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104" name="Oval 19"/>
            <p:cNvSpPr>
              <a:spLocks noChangeArrowheads="1"/>
            </p:cNvSpPr>
            <p:nvPr/>
          </p:nvSpPr>
          <p:spPr bwMode="auto">
            <a:xfrm>
              <a:off x="3424" y="370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4102" name="Picture 2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35185" r="10417" b="23148"/>
          <a:stretch>
            <a:fillRect/>
          </a:stretch>
        </p:blipFill>
        <p:spPr bwMode="auto">
          <a:xfrm>
            <a:off x="1905001" y="715963"/>
            <a:ext cx="8071036" cy="28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5334000" y="2222500"/>
            <a:ext cx="914400" cy="1184276"/>
            <a:chOff x="2496" y="1519"/>
            <a:chExt cx="576" cy="746"/>
          </a:xfrm>
        </p:grpSpPr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2496" y="1688"/>
              <a:ext cx="576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</a:rPr>
                <a:t>Meters</a:t>
              </a:r>
              <a:br>
                <a:rPr lang="en-US" altLang="en-US" sz="1800" b="1" dirty="0">
                  <a:latin typeface="Times New Roman" panose="02020603050405020304" pitchFamily="18" charset="0"/>
                </a:rPr>
              </a:br>
              <a:r>
                <a:rPr lang="en-US" altLang="en-US" sz="1800" b="1" dirty="0">
                  <a:latin typeface="Times New Roman" panose="02020603050405020304" pitchFamily="18" charset="0"/>
                </a:rPr>
                <a:t>Liters</a:t>
              </a:r>
              <a:br>
                <a:rPr lang="en-US" altLang="en-US" sz="1800" b="1" dirty="0">
                  <a:latin typeface="Times New Roman" panose="02020603050405020304" pitchFamily="18" charset="0"/>
                </a:rPr>
              </a:br>
              <a:r>
                <a:rPr lang="en-US" altLang="en-US" sz="1800" b="1" dirty="0">
                  <a:latin typeface="Times New Roman" panose="02020603050405020304" pitchFamily="18" charset="0"/>
                </a:rPr>
                <a:t>Grams</a:t>
              </a: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 flipH="1" flipV="1">
              <a:off x="2800" y="1519"/>
              <a:ext cx="8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4" name="SMARTInkShape-76"/>
          <p:cNvSpPr/>
          <p:nvPr>
            <p:custDataLst>
              <p:tags r:id="rId1"/>
            </p:custDataLst>
          </p:nvPr>
        </p:nvSpPr>
        <p:spPr>
          <a:xfrm>
            <a:off x="6229350" y="81915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7" name="SMARTInkShape-Group51"/>
          <p:cNvGrpSpPr/>
          <p:nvPr/>
        </p:nvGrpSpPr>
        <p:grpSpPr>
          <a:xfrm>
            <a:off x="2419350" y="1362075"/>
            <a:ext cx="361951" cy="104776"/>
            <a:chOff x="2419350" y="1362075"/>
            <a:chExt cx="361951" cy="104776"/>
          </a:xfrm>
        </p:grpSpPr>
        <p:sp>
          <p:nvSpPr>
            <p:cNvPr id="4115" name="SMARTInkShape-77"/>
            <p:cNvSpPr/>
            <p:nvPr>
              <p:custDataLst>
                <p:tags r:id="rId21"/>
              </p:custDataLst>
            </p:nvPr>
          </p:nvSpPr>
          <p:spPr>
            <a:xfrm>
              <a:off x="2781300" y="13620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52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SMARTInkShape-78"/>
            <p:cNvSpPr/>
            <p:nvPr>
              <p:custDataLst>
                <p:tags r:id="rId22"/>
              </p:custDataLst>
            </p:nvPr>
          </p:nvSpPr>
          <p:spPr>
            <a:xfrm>
              <a:off x="2419350" y="146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8" name="SMARTInkShape-79"/>
          <p:cNvSpPr/>
          <p:nvPr>
            <p:custDataLst>
              <p:tags r:id="rId2"/>
            </p:custDataLst>
          </p:nvPr>
        </p:nvSpPr>
        <p:spPr>
          <a:xfrm>
            <a:off x="2466975" y="16573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SMARTInkShape-80"/>
          <p:cNvSpPr/>
          <p:nvPr>
            <p:custDataLst>
              <p:tags r:id="rId3"/>
            </p:custDataLst>
          </p:nvPr>
        </p:nvSpPr>
        <p:spPr>
          <a:xfrm>
            <a:off x="3438525" y="1752600"/>
            <a:ext cx="133351" cy="47626"/>
          </a:xfrm>
          <a:custGeom>
            <a:avLst/>
            <a:gdLst/>
            <a:ahLst/>
            <a:cxnLst/>
            <a:rect l="0" t="0" r="0" b="0"/>
            <a:pathLst>
              <a:path w="133351" h="47626">
                <a:moveTo>
                  <a:pt x="133350" y="47625"/>
                </a:moveTo>
                <a:lnTo>
                  <a:pt x="133350" y="47625"/>
                </a:lnTo>
                <a:lnTo>
                  <a:pt x="103011" y="37512"/>
                </a:lnTo>
                <a:lnTo>
                  <a:pt x="65539" y="2408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SMARTInkShape-81"/>
          <p:cNvSpPr/>
          <p:nvPr>
            <p:custDataLst>
              <p:tags r:id="rId4"/>
            </p:custDataLst>
          </p:nvPr>
        </p:nvSpPr>
        <p:spPr>
          <a:xfrm>
            <a:off x="3667134" y="5829300"/>
            <a:ext cx="428617" cy="419101"/>
          </a:xfrm>
          <a:custGeom>
            <a:avLst/>
            <a:gdLst/>
            <a:ahLst/>
            <a:cxnLst/>
            <a:rect l="0" t="0" r="0" b="0"/>
            <a:pathLst>
              <a:path w="428617" h="419101">
                <a:moveTo>
                  <a:pt x="247641" y="0"/>
                </a:moveTo>
                <a:lnTo>
                  <a:pt x="247641" y="0"/>
                </a:lnTo>
                <a:lnTo>
                  <a:pt x="247641" y="19246"/>
                </a:lnTo>
                <a:lnTo>
                  <a:pt x="244819" y="27251"/>
                </a:lnTo>
                <a:lnTo>
                  <a:pt x="241095" y="34337"/>
                </a:lnTo>
                <a:lnTo>
                  <a:pt x="239440" y="41014"/>
                </a:lnTo>
                <a:lnTo>
                  <a:pt x="211188" y="79731"/>
                </a:lnTo>
                <a:lnTo>
                  <a:pt x="166712" y="117506"/>
                </a:lnTo>
                <a:lnTo>
                  <a:pt x="125077" y="142881"/>
                </a:lnTo>
                <a:lnTo>
                  <a:pt x="85965" y="168277"/>
                </a:lnTo>
                <a:lnTo>
                  <a:pt x="40946" y="189664"/>
                </a:lnTo>
                <a:lnTo>
                  <a:pt x="19887" y="196955"/>
                </a:lnTo>
                <a:lnTo>
                  <a:pt x="3921" y="199419"/>
                </a:lnTo>
                <a:lnTo>
                  <a:pt x="2611" y="200679"/>
                </a:lnTo>
                <a:lnTo>
                  <a:pt x="93" y="209142"/>
                </a:lnTo>
                <a:lnTo>
                  <a:pt x="0" y="222772"/>
                </a:lnTo>
                <a:lnTo>
                  <a:pt x="2113" y="224714"/>
                </a:lnTo>
                <a:lnTo>
                  <a:pt x="17893" y="230655"/>
                </a:lnTo>
                <a:lnTo>
                  <a:pt x="33870" y="238733"/>
                </a:lnTo>
                <a:lnTo>
                  <a:pt x="77948" y="254081"/>
                </a:lnTo>
                <a:lnTo>
                  <a:pt x="124790" y="269538"/>
                </a:lnTo>
                <a:lnTo>
                  <a:pt x="162205" y="283769"/>
                </a:lnTo>
                <a:lnTo>
                  <a:pt x="202924" y="297510"/>
                </a:lnTo>
                <a:lnTo>
                  <a:pt x="245680" y="314987"/>
                </a:lnTo>
                <a:lnTo>
                  <a:pt x="287982" y="330749"/>
                </a:lnTo>
                <a:lnTo>
                  <a:pt x="328386" y="344944"/>
                </a:lnTo>
                <a:lnTo>
                  <a:pt x="370482" y="368704"/>
                </a:lnTo>
                <a:lnTo>
                  <a:pt x="415272" y="393178"/>
                </a:lnTo>
                <a:lnTo>
                  <a:pt x="422685" y="399818"/>
                </a:lnTo>
                <a:lnTo>
                  <a:pt x="425980" y="406297"/>
                </a:lnTo>
                <a:lnTo>
                  <a:pt x="428616" y="419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SMARTInkShape-82"/>
          <p:cNvSpPr/>
          <p:nvPr>
            <p:custDataLst>
              <p:tags r:id="rId5"/>
            </p:custDataLst>
          </p:nvPr>
        </p:nvSpPr>
        <p:spPr>
          <a:xfrm>
            <a:off x="6943725" y="5829300"/>
            <a:ext cx="447623" cy="285751"/>
          </a:xfrm>
          <a:custGeom>
            <a:avLst/>
            <a:gdLst/>
            <a:ahLst/>
            <a:cxnLst/>
            <a:rect l="0" t="0" r="0" b="0"/>
            <a:pathLst>
              <a:path w="447623" h="285751">
                <a:moveTo>
                  <a:pt x="0" y="0"/>
                </a:moveTo>
                <a:lnTo>
                  <a:pt x="0" y="0"/>
                </a:lnTo>
                <a:lnTo>
                  <a:pt x="0" y="5057"/>
                </a:lnTo>
                <a:lnTo>
                  <a:pt x="2822" y="10361"/>
                </a:lnTo>
                <a:lnTo>
                  <a:pt x="13257" y="22390"/>
                </a:lnTo>
                <a:lnTo>
                  <a:pt x="22120" y="25826"/>
                </a:lnTo>
                <a:lnTo>
                  <a:pt x="63679" y="36615"/>
                </a:lnTo>
                <a:lnTo>
                  <a:pt x="106672" y="37970"/>
                </a:lnTo>
                <a:lnTo>
                  <a:pt x="144308" y="38074"/>
                </a:lnTo>
                <a:lnTo>
                  <a:pt x="188588" y="38095"/>
                </a:lnTo>
                <a:lnTo>
                  <a:pt x="228223" y="38099"/>
                </a:lnTo>
                <a:lnTo>
                  <a:pt x="273172" y="45704"/>
                </a:lnTo>
                <a:lnTo>
                  <a:pt x="313722" y="54576"/>
                </a:lnTo>
                <a:lnTo>
                  <a:pt x="339899" y="59209"/>
                </a:lnTo>
                <a:lnTo>
                  <a:pt x="363883" y="64463"/>
                </a:lnTo>
                <a:lnTo>
                  <a:pt x="408908" y="69304"/>
                </a:lnTo>
                <a:lnTo>
                  <a:pt x="433632" y="75292"/>
                </a:lnTo>
                <a:lnTo>
                  <a:pt x="447495" y="76190"/>
                </a:lnTo>
                <a:lnTo>
                  <a:pt x="447622" y="81253"/>
                </a:lnTo>
                <a:lnTo>
                  <a:pt x="446580" y="82744"/>
                </a:lnTo>
                <a:lnTo>
                  <a:pt x="444829" y="83738"/>
                </a:lnTo>
                <a:lnTo>
                  <a:pt x="442602" y="84400"/>
                </a:lnTo>
                <a:lnTo>
                  <a:pt x="396906" y="116730"/>
                </a:lnTo>
                <a:lnTo>
                  <a:pt x="352011" y="146370"/>
                </a:lnTo>
                <a:lnTo>
                  <a:pt x="304746" y="177842"/>
                </a:lnTo>
                <a:lnTo>
                  <a:pt x="259990" y="209556"/>
                </a:lnTo>
                <a:lnTo>
                  <a:pt x="219250" y="240242"/>
                </a:lnTo>
                <a:lnTo>
                  <a:pt x="172607" y="269700"/>
                </a:lnTo>
                <a:lnTo>
                  <a:pt x="157799" y="280524"/>
                </a:lnTo>
                <a:lnTo>
                  <a:pt x="142875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4" name="SMARTInkShape-Group56"/>
          <p:cNvGrpSpPr/>
          <p:nvPr/>
        </p:nvGrpSpPr>
        <p:grpSpPr>
          <a:xfrm>
            <a:off x="8477263" y="5362576"/>
            <a:ext cx="514322" cy="457200"/>
            <a:chOff x="8477263" y="5362576"/>
            <a:chExt cx="514322" cy="457200"/>
          </a:xfrm>
        </p:grpSpPr>
        <p:sp>
          <p:nvSpPr>
            <p:cNvPr id="4122" name="SMARTInkShape-83"/>
            <p:cNvSpPr/>
            <p:nvPr>
              <p:custDataLst>
                <p:tags r:id="rId19"/>
              </p:custDataLst>
            </p:nvPr>
          </p:nvSpPr>
          <p:spPr>
            <a:xfrm>
              <a:off x="8477263" y="5362576"/>
              <a:ext cx="514322" cy="457200"/>
            </a:xfrm>
            <a:custGeom>
              <a:avLst/>
              <a:gdLst/>
              <a:ahLst/>
              <a:cxnLst/>
              <a:rect l="0" t="0" r="0" b="0"/>
              <a:pathLst>
                <a:path w="514322" h="457200">
                  <a:moveTo>
                    <a:pt x="19037" y="104774"/>
                  </a:moveTo>
                  <a:lnTo>
                    <a:pt x="19037" y="104774"/>
                  </a:lnTo>
                  <a:lnTo>
                    <a:pt x="19037" y="99718"/>
                  </a:lnTo>
                  <a:lnTo>
                    <a:pt x="17979" y="98228"/>
                  </a:lnTo>
                  <a:lnTo>
                    <a:pt x="16215" y="97235"/>
                  </a:lnTo>
                  <a:lnTo>
                    <a:pt x="32" y="95252"/>
                  </a:lnTo>
                  <a:lnTo>
                    <a:pt x="0" y="100306"/>
                  </a:lnTo>
                  <a:lnTo>
                    <a:pt x="1054" y="101796"/>
                  </a:lnTo>
                  <a:lnTo>
                    <a:pt x="2816" y="102789"/>
                  </a:lnTo>
                  <a:lnTo>
                    <a:pt x="5048" y="103450"/>
                  </a:lnTo>
                  <a:lnTo>
                    <a:pt x="17293" y="111059"/>
                  </a:lnTo>
                  <a:lnTo>
                    <a:pt x="27434" y="112859"/>
                  </a:lnTo>
                  <a:lnTo>
                    <a:pt x="68724" y="100915"/>
                  </a:lnTo>
                  <a:lnTo>
                    <a:pt x="114558" y="85634"/>
                  </a:lnTo>
                  <a:lnTo>
                    <a:pt x="157497" y="73006"/>
                  </a:lnTo>
                  <a:lnTo>
                    <a:pt x="199293" y="63494"/>
                  </a:lnTo>
                  <a:lnTo>
                    <a:pt x="240133" y="53972"/>
                  </a:lnTo>
                  <a:lnTo>
                    <a:pt x="279046" y="44449"/>
                  </a:lnTo>
                  <a:lnTo>
                    <a:pt x="322443" y="34924"/>
                  </a:lnTo>
                  <a:lnTo>
                    <a:pt x="363759" y="25399"/>
                  </a:lnTo>
                  <a:lnTo>
                    <a:pt x="402811" y="15874"/>
                  </a:lnTo>
                  <a:lnTo>
                    <a:pt x="445270" y="4232"/>
                  </a:lnTo>
                  <a:lnTo>
                    <a:pt x="492139" y="247"/>
                  </a:lnTo>
                  <a:lnTo>
                    <a:pt x="514156" y="0"/>
                  </a:lnTo>
                  <a:lnTo>
                    <a:pt x="514321" y="21457"/>
                  </a:lnTo>
                  <a:lnTo>
                    <a:pt x="498090" y="60651"/>
                  </a:lnTo>
                  <a:lnTo>
                    <a:pt x="479379" y="106057"/>
                  </a:lnTo>
                  <a:lnTo>
                    <a:pt x="463533" y="152568"/>
                  </a:lnTo>
                  <a:lnTo>
                    <a:pt x="450484" y="200046"/>
                  </a:lnTo>
                  <a:lnTo>
                    <a:pt x="440429" y="246594"/>
                  </a:lnTo>
                  <a:lnTo>
                    <a:pt x="431260" y="278211"/>
                  </a:lnTo>
                  <a:lnTo>
                    <a:pt x="427673" y="296157"/>
                  </a:lnTo>
                  <a:lnTo>
                    <a:pt x="407308" y="343015"/>
                  </a:lnTo>
                  <a:lnTo>
                    <a:pt x="390633" y="387717"/>
                  </a:lnTo>
                  <a:lnTo>
                    <a:pt x="374818" y="431514"/>
                  </a:lnTo>
                  <a:lnTo>
                    <a:pt x="371398" y="443473"/>
                  </a:lnTo>
                  <a:lnTo>
                    <a:pt x="361937" y="457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3" name="SMARTInkShape-84"/>
            <p:cNvSpPr/>
            <p:nvPr>
              <p:custDataLst>
                <p:tags r:id="rId20"/>
              </p:custDataLst>
            </p:nvPr>
          </p:nvSpPr>
          <p:spPr>
            <a:xfrm>
              <a:off x="8650140" y="5610665"/>
              <a:ext cx="312886" cy="56711"/>
            </a:xfrm>
            <a:custGeom>
              <a:avLst/>
              <a:gdLst/>
              <a:ahLst/>
              <a:cxnLst/>
              <a:rect l="0" t="0" r="0" b="0"/>
              <a:pathLst>
                <a:path w="312886" h="56711">
                  <a:moveTo>
                    <a:pt x="17610" y="56710"/>
                  </a:moveTo>
                  <a:lnTo>
                    <a:pt x="17610" y="56710"/>
                  </a:lnTo>
                  <a:lnTo>
                    <a:pt x="9409" y="48509"/>
                  </a:lnTo>
                  <a:lnTo>
                    <a:pt x="3421" y="47577"/>
                  </a:lnTo>
                  <a:lnTo>
                    <a:pt x="1800" y="46389"/>
                  </a:lnTo>
                  <a:lnTo>
                    <a:pt x="0" y="42245"/>
                  </a:lnTo>
                  <a:lnTo>
                    <a:pt x="578" y="40717"/>
                  </a:lnTo>
                  <a:lnTo>
                    <a:pt x="2023" y="39698"/>
                  </a:lnTo>
                  <a:lnTo>
                    <a:pt x="49344" y="18415"/>
                  </a:lnTo>
                  <a:lnTo>
                    <a:pt x="75696" y="11850"/>
                  </a:lnTo>
                  <a:lnTo>
                    <a:pt x="122508" y="2903"/>
                  </a:lnTo>
                  <a:lnTo>
                    <a:pt x="164970" y="0"/>
                  </a:lnTo>
                  <a:lnTo>
                    <a:pt x="208701" y="7157"/>
                  </a:lnTo>
                  <a:lnTo>
                    <a:pt x="234038" y="11336"/>
                  </a:lnTo>
                  <a:lnTo>
                    <a:pt x="274633" y="26315"/>
                  </a:lnTo>
                  <a:lnTo>
                    <a:pt x="299880" y="42435"/>
                  </a:lnTo>
                  <a:lnTo>
                    <a:pt x="312885" y="47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5" name="SMARTInkShape-85"/>
          <p:cNvSpPr/>
          <p:nvPr>
            <p:custDataLst>
              <p:tags r:id="rId6"/>
            </p:custDataLst>
          </p:nvPr>
        </p:nvSpPr>
        <p:spPr>
          <a:xfrm>
            <a:off x="8953500" y="57531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SMARTInkShape-86"/>
          <p:cNvSpPr/>
          <p:nvPr>
            <p:custDataLst>
              <p:tags r:id="rId7"/>
            </p:custDataLst>
          </p:nvPr>
        </p:nvSpPr>
        <p:spPr>
          <a:xfrm>
            <a:off x="5686425" y="2476500"/>
            <a:ext cx="3228976" cy="1104065"/>
          </a:xfrm>
          <a:custGeom>
            <a:avLst/>
            <a:gdLst/>
            <a:ahLst/>
            <a:cxnLst/>
            <a:rect l="0" t="0" r="0" b="0"/>
            <a:pathLst>
              <a:path w="3228976" h="1104065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  <a:lnTo>
                  <a:pt x="0" y="46346"/>
                </a:lnTo>
                <a:lnTo>
                  <a:pt x="8642" y="90069"/>
                </a:lnTo>
                <a:lnTo>
                  <a:pt x="9409" y="133922"/>
                </a:lnTo>
                <a:lnTo>
                  <a:pt x="12333" y="181051"/>
                </a:lnTo>
                <a:lnTo>
                  <a:pt x="19224" y="228610"/>
                </a:lnTo>
                <a:lnTo>
                  <a:pt x="27134" y="276227"/>
                </a:lnTo>
                <a:lnTo>
                  <a:pt x="30407" y="320871"/>
                </a:lnTo>
                <a:lnTo>
                  <a:pt x="46419" y="361362"/>
                </a:lnTo>
                <a:lnTo>
                  <a:pt x="60086" y="399934"/>
                </a:lnTo>
                <a:lnTo>
                  <a:pt x="74036" y="438127"/>
                </a:lnTo>
                <a:lnTo>
                  <a:pt x="96077" y="476245"/>
                </a:lnTo>
                <a:lnTo>
                  <a:pt x="111723" y="507646"/>
                </a:lnTo>
                <a:lnTo>
                  <a:pt x="125884" y="538117"/>
                </a:lnTo>
                <a:lnTo>
                  <a:pt x="162392" y="581646"/>
                </a:lnTo>
                <a:lnTo>
                  <a:pt x="196493" y="623675"/>
                </a:lnTo>
                <a:lnTo>
                  <a:pt x="238914" y="656988"/>
                </a:lnTo>
                <a:lnTo>
                  <a:pt x="285854" y="687885"/>
                </a:lnTo>
                <a:lnTo>
                  <a:pt x="333389" y="707463"/>
                </a:lnTo>
                <a:lnTo>
                  <a:pt x="381002" y="721004"/>
                </a:lnTo>
                <a:lnTo>
                  <a:pt x="419101" y="728385"/>
                </a:lnTo>
                <a:lnTo>
                  <a:pt x="463746" y="731371"/>
                </a:lnTo>
                <a:lnTo>
                  <a:pt x="507059" y="725689"/>
                </a:lnTo>
                <a:lnTo>
                  <a:pt x="543587" y="721608"/>
                </a:lnTo>
                <a:lnTo>
                  <a:pt x="581221" y="710874"/>
                </a:lnTo>
                <a:lnTo>
                  <a:pt x="619184" y="697110"/>
                </a:lnTo>
                <a:lnTo>
                  <a:pt x="657242" y="683507"/>
                </a:lnTo>
                <a:lnTo>
                  <a:pt x="698152" y="666070"/>
                </a:lnTo>
                <a:lnTo>
                  <a:pt x="740966" y="644676"/>
                </a:lnTo>
                <a:lnTo>
                  <a:pt x="788302" y="609003"/>
                </a:lnTo>
                <a:lnTo>
                  <a:pt x="835830" y="577928"/>
                </a:lnTo>
                <a:lnTo>
                  <a:pt x="883162" y="542313"/>
                </a:lnTo>
                <a:lnTo>
                  <a:pt x="923399" y="504704"/>
                </a:lnTo>
                <a:lnTo>
                  <a:pt x="961120" y="464723"/>
                </a:lnTo>
                <a:lnTo>
                  <a:pt x="1001365" y="418247"/>
                </a:lnTo>
                <a:lnTo>
                  <a:pt x="1033959" y="374952"/>
                </a:lnTo>
                <a:lnTo>
                  <a:pt x="1036329" y="368434"/>
                </a:lnTo>
                <a:lnTo>
                  <a:pt x="1038019" y="366273"/>
                </a:lnTo>
                <a:lnTo>
                  <a:pt x="1047308" y="362119"/>
                </a:lnTo>
                <a:lnTo>
                  <a:pt x="1065072" y="361954"/>
                </a:lnTo>
                <a:lnTo>
                  <a:pt x="1065648" y="363011"/>
                </a:lnTo>
                <a:lnTo>
                  <a:pt x="1066288" y="367008"/>
                </a:lnTo>
                <a:lnTo>
                  <a:pt x="1075412" y="380914"/>
                </a:lnTo>
                <a:lnTo>
                  <a:pt x="1075920" y="385548"/>
                </a:lnTo>
                <a:lnTo>
                  <a:pt x="1078967" y="391135"/>
                </a:lnTo>
                <a:lnTo>
                  <a:pt x="1081261" y="394107"/>
                </a:lnTo>
                <a:lnTo>
                  <a:pt x="1083811" y="403053"/>
                </a:lnTo>
                <a:lnTo>
                  <a:pt x="1086829" y="441266"/>
                </a:lnTo>
                <a:lnTo>
                  <a:pt x="1092372" y="455183"/>
                </a:lnTo>
                <a:lnTo>
                  <a:pt x="1101658" y="498938"/>
                </a:lnTo>
                <a:lnTo>
                  <a:pt x="1112220" y="546223"/>
                </a:lnTo>
                <a:lnTo>
                  <a:pt x="1129327" y="593818"/>
                </a:lnTo>
                <a:lnTo>
                  <a:pt x="1134363" y="620094"/>
                </a:lnTo>
                <a:lnTo>
                  <a:pt x="1154771" y="661821"/>
                </a:lnTo>
                <a:lnTo>
                  <a:pt x="1192982" y="706578"/>
                </a:lnTo>
                <a:lnTo>
                  <a:pt x="1234725" y="753951"/>
                </a:lnTo>
                <a:lnTo>
                  <a:pt x="1277140" y="789933"/>
                </a:lnTo>
                <a:lnTo>
                  <a:pt x="1324079" y="827728"/>
                </a:lnTo>
                <a:lnTo>
                  <a:pt x="1364918" y="849106"/>
                </a:lnTo>
                <a:lnTo>
                  <a:pt x="1408381" y="873398"/>
                </a:lnTo>
                <a:lnTo>
                  <a:pt x="1455144" y="890974"/>
                </a:lnTo>
                <a:lnTo>
                  <a:pt x="1502325" y="904638"/>
                </a:lnTo>
                <a:lnTo>
                  <a:pt x="1547588" y="917528"/>
                </a:lnTo>
                <a:lnTo>
                  <a:pt x="1584729" y="922029"/>
                </a:lnTo>
                <a:lnTo>
                  <a:pt x="1622544" y="923363"/>
                </a:lnTo>
                <a:lnTo>
                  <a:pt x="1665617" y="918702"/>
                </a:lnTo>
                <a:lnTo>
                  <a:pt x="1706837" y="910618"/>
                </a:lnTo>
                <a:lnTo>
                  <a:pt x="1745861" y="901520"/>
                </a:lnTo>
                <a:lnTo>
                  <a:pt x="1784235" y="887065"/>
                </a:lnTo>
                <a:lnTo>
                  <a:pt x="1828581" y="863218"/>
                </a:lnTo>
                <a:lnTo>
                  <a:pt x="1864601" y="844437"/>
                </a:lnTo>
                <a:lnTo>
                  <a:pt x="1902085" y="825467"/>
                </a:lnTo>
                <a:lnTo>
                  <a:pt x="1938944" y="805382"/>
                </a:lnTo>
                <a:lnTo>
                  <a:pt x="1983201" y="773509"/>
                </a:lnTo>
                <a:lnTo>
                  <a:pt x="2027339" y="746517"/>
                </a:lnTo>
                <a:lnTo>
                  <a:pt x="2064514" y="720803"/>
                </a:lnTo>
                <a:lnTo>
                  <a:pt x="2106534" y="674984"/>
                </a:lnTo>
                <a:lnTo>
                  <a:pt x="2143106" y="628846"/>
                </a:lnTo>
                <a:lnTo>
                  <a:pt x="2148408" y="622387"/>
                </a:lnTo>
                <a:lnTo>
                  <a:pt x="2150765" y="615989"/>
                </a:lnTo>
                <a:lnTo>
                  <a:pt x="2152452" y="613859"/>
                </a:lnTo>
                <a:lnTo>
                  <a:pt x="2157148" y="611493"/>
                </a:lnTo>
                <a:lnTo>
                  <a:pt x="2171545" y="609615"/>
                </a:lnTo>
                <a:lnTo>
                  <a:pt x="2171654" y="614661"/>
                </a:lnTo>
                <a:lnTo>
                  <a:pt x="2172728" y="616149"/>
                </a:lnTo>
                <a:lnTo>
                  <a:pt x="2176743" y="617802"/>
                </a:lnTo>
                <a:lnTo>
                  <a:pt x="2178237" y="619302"/>
                </a:lnTo>
                <a:lnTo>
                  <a:pt x="2179897" y="623789"/>
                </a:lnTo>
                <a:lnTo>
                  <a:pt x="2181191" y="664171"/>
                </a:lnTo>
                <a:lnTo>
                  <a:pt x="2173021" y="706784"/>
                </a:lnTo>
                <a:lnTo>
                  <a:pt x="2173019" y="735728"/>
                </a:lnTo>
                <a:lnTo>
                  <a:pt x="2181423" y="781169"/>
                </a:lnTo>
                <a:lnTo>
                  <a:pt x="2196338" y="823115"/>
                </a:lnTo>
                <a:lnTo>
                  <a:pt x="2201225" y="847842"/>
                </a:lnTo>
                <a:lnTo>
                  <a:pt x="2213022" y="870102"/>
                </a:lnTo>
                <a:lnTo>
                  <a:pt x="2219574" y="895277"/>
                </a:lnTo>
                <a:lnTo>
                  <a:pt x="2239679" y="923284"/>
                </a:lnTo>
                <a:lnTo>
                  <a:pt x="2249538" y="936340"/>
                </a:lnTo>
                <a:lnTo>
                  <a:pt x="2261512" y="961968"/>
                </a:lnTo>
                <a:lnTo>
                  <a:pt x="2290772" y="993768"/>
                </a:lnTo>
                <a:lnTo>
                  <a:pt x="2334254" y="1025524"/>
                </a:lnTo>
                <a:lnTo>
                  <a:pt x="2366361" y="1043321"/>
                </a:lnTo>
                <a:lnTo>
                  <a:pt x="2408451" y="1057027"/>
                </a:lnTo>
                <a:lnTo>
                  <a:pt x="2447654" y="1069926"/>
                </a:lnTo>
                <a:lnTo>
                  <a:pt x="2492518" y="1082665"/>
                </a:lnTo>
                <a:lnTo>
                  <a:pt x="2535873" y="1095373"/>
                </a:lnTo>
                <a:lnTo>
                  <a:pt x="2575231" y="1102077"/>
                </a:lnTo>
                <a:lnTo>
                  <a:pt x="2617584" y="1104064"/>
                </a:lnTo>
                <a:lnTo>
                  <a:pt x="2656944" y="1101830"/>
                </a:lnTo>
                <a:lnTo>
                  <a:pt x="2698240" y="1094465"/>
                </a:lnTo>
                <a:lnTo>
                  <a:pt x="2741168" y="1088403"/>
                </a:lnTo>
                <a:lnTo>
                  <a:pt x="2767697" y="1084868"/>
                </a:lnTo>
                <a:lnTo>
                  <a:pt x="2806433" y="1070978"/>
                </a:lnTo>
                <a:lnTo>
                  <a:pt x="2844721" y="1053456"/>
                </a:lnTo>
                <a:lnTo>
                  <a:pt x="2883935" y="1033801"/>
                </a:lnTo>
                <a:lnTo>
                  <a:pt x="2928597" y="1007281"/>
                </a:lnTo>
                <a:lnTo>
                  <a:pt x="2959654" y="984961"/>
                </a:lnTo>
                <a:lnTo>
                  <a:pt x="2993918" y="960930"/>
                </a:lnTo>
                <a:lnTo>
                  <a:pt x="3028197" y="937197"/>
                </a:lnTo>
                <a:lnTo>
                  <a:pt x="3071295" y="904927"/>
                </a:lnTo>
                <a:lnTo>
                  <a:pt x="3109818" y="870083"/>
                </a:lnTo>
                <a:lnTo>
                  <a:pt x="3156604" y="824642"/>
                </a:lnTo>
                <a:lnTo>
                  <a:pt x="3202952" y="778493"/>
                </a:lnTo>
                <a:lnTo>
                  <a:pt x="3206826" y="771799"/>
                </a:lnTo>
                <a:lnTo>
                  <a:pt x="3207858" y="768533"/>
                </a:lnTo>
                <a:lnTo>
                  <a:pt x="3209606" y="766355"/>
                </a:lnTo>
                <a:lnTo>
                  <a:pt x="3214370" y="763936"/>
                </a:lnTo>
                <a:lnTo>
                  <a:pt x="3216063" y="764349"/>
                </a:lnTo>
                <a:lnTo>
                  <a:pt x="3217192" y="765682"/>
                </a:lnTo>
                <a:lnTo>
                  <a:pt x="3219004" y="770371"/>
                </a:lnTo>
                <a:lnTo>
                  <a:pt x="3222075" y="771012"/>
                </a:lnTo>
                <a:lnTo>
                  <a:pt x="3228975" y="771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SMARTInkShape-87"/>
          <p:cNvSpPr/>
          <p:nvPr>
            <p:custDataLst>
              <p:tags r:id="rId8"/>
            </p:custDataLst>
          </p:nvPr>
        </p:nvSpPr>
        <p:spPr>
          <a:xfrm>
            <a:off x="8915400" y="5534156"/>
            <a:ext cx="1523831" cy="342650"/>
          </a:xfrm>
          <a:custGeom>
            <a:avLst/>
            <a:gdLst/>
            <a:ahLst/>
            <a:cxnLst/>
            <a:rect l="0" t="0" r="0" b="0"/>
            <a:pathLst>
              <a:path w="1523831" h="342650">
                <a:moveTo>
                  <a:pt x="9525" y="171319"/>
                </a:moveTo>
                <a:lnTo>
                  <a:pt x="9525" y="171319"/>
                </a:lnTo>
                <a:lnTo>
                  <a:pt x="9525" y="166263"/>
                </a:lnTo>
                <a:lnTo>
                  <a:pt x="8467" y="164773"/>
                </a:lnTo>
                <a:lnTo>
                  <a:pt x="6703" y="163780"/>
                </a:lnTo>
                <a:lnTo>
                  <a:pt x="1324" y="162186"/>
                </a:lnTo>
                <a:lnTo>
                  <a:pt x="588" y="159146"/>
                </a:lnTo>
                <a:lnTo>
                  <a:pt x="0" y="142744"/>
                </a:lnTo>
                <a:lnTo>
                  <a:pt x="9525" y="142744"/>
                </a:lnTo>
                <a:lnTo>
                  <a:pt x="9525" y="147801"/>
                </a:lnTo>
                <a:lnTo>
                  <a:pt x="10584" y="149290"/>
                </a:lnTo>
                <a:lnTo>
                  <a:pt x="12347" y="150283"/>
                </a:lnTo>
                <a:lnTo>
                  <a:pt x="17726" y="151877"/>
                </a:lnTo>
                <a:lnTo>
                  <a:pt x="18462" y="154917"/>
                </a:lnTo>
                <a:lnTo>
                  <a:pt x="19039" y="166731"/>
                </a:lnTo>
                <a:lnTo>
                  <a:pt x="20102" y="168260"/>
                </a:lnTo>
                <a:lnTo>
                  <a:pt x="21867" y="169280"/>
                </a:lnTo>
                <a:lnTo>
                  <a:pt x="24103" y="169960"/>
                </a:lnTo>
                <a:lnTo>
                  <a:pt x="25594" y="171471"/>
                </a:lnTo>
                <a:lnTo>
                  <a:pt x="29372" y="180940"/>
                </a:lnTo>
                <a:lnTo>
                  <a:pt x="35044" y="188163"/>
                </a:lnTo>
                <a:lnTo>
                  <a:pt x="38252" y="197007"/>
                </a:lnTo>
                <a:lnTo>
                  <a:pt x="54944" y="222147"/>
                </a:lnTo>
                <a:lnTo>
                  <a:pt x="62729" y="227654"/>
                </a:lnTo>
                <a:lnTo>
                  <a:pt x="73933" y="244551"/>
                </a:lnTo>
                <a:lnTo>
                  <a:pt x="107960" y="279272"/>
                </a:lnTo>
                <a:lnTo>
                  <a:pt x="114304" y="282798"/>
                </a:lnTo>
                <a:lnTo>
                  <a:pt x="120652" y="285424"/>
                </a:lnTo>
                <a:lnTo>
                  <a:pt x="127001" y="290118"/>
                </a:lnTo>
                <a:lnTo>
                  <a:pt x="136172" y="292910"/>
                </a:lnTo>
                <a:lnTo>
                  <a:pt x="153236" y="297304"/>
                </a:lnTo>
                <a:lnTo>
                  <a:pt x="171698" y="302487"/>
                </a:lnTo>
                <a:lnTo>
                  <a:pt x="196899" y="304238"/>
                </a:lnTo>
                <a:lnTo>
                  <a:pt x="243156" y="296430"/>
                </a:lnTo>
                <a:lnTo>
                  <a:pt x="286413" y="292491"/>
                </a:lnTo>
                <a:lnTo>
                  <a:pt x="326916" y="278919"/>
                </a:lnTo>
                <a:lnTo>
                  <a:pt x="352275" y="268582"/>
                </a:lnTo>
                <a:lnTo>
                  <a:pt x="397033" y="238577"/>
                </a:lnTo>
                <a:lnTo>
                  <a:pt x="444453" y="201779"/>
                </a:lnTo>
                <a:lnTo>
                  <a:pt x="455593" y="191858"/>
                </a:lnTo>
                <a:lnTo>
                  <a:pt x="461780" y="190810"/>
                </a:lnTo>
                <a:lnTo>
                  <a:pt x="463429" y="189605"/>
                </a:lnTo>
                <a:lnTo>
                  <a:pt x="464528" y="187743"/>
                </a:lnTo>
                <a:lnTo>
                  <a:pt x="466725" y="180844"/>
                </a:lnTo>
                <a:lnTo>
                  <a:pt x="466725" y="189045"/>
                </a:lnTo>
                <a:lnTo>
                  <a:pt x="467784" y="189486"/>
                </a:lnTo>
                <a:lnTo>
                  <a:pt x="471782" y="189977"/>
                </a:lnTo>
                <a:lnTo>
                  <a:pt x="473271" y="191165"/>
                </a:lnTo>
                <a:lnTo>
                  <a:pt x="474926" y="195309"/>
                </a:lnTo>
                <a:lnTo>
                  <a:pt x="476426" y="196838"/>
                </a:lnTo>
                <a:lnTo>
                  <a:pt x="480914" y="198535"/>
                </a:lnTo>
                <a:lnTo>
                  <a:pt x="482535" y="200047"/>
                </a:lnTo>
                <a:lnTo>
                  <a:pt x="490404" y="213032"/>
                </a:lnTo>
                <a:lnTo>
                  <a:pt x="495946" y="216317"/>
                </a:lnTo>
                <a:lnTo>
                  <a:pt x="498906" y="217192"/>
                </a:lnTo>
                <a:lnTo>
                  <a:pt x="500879" y="218835"/>
                </a:lnTo>
                <a:lnTo>
                  <a:pt x="520970" y="244424"/>
                </a:lnTo>
                <a:lnTo>
                  <a:pt x="531554" y="255173"/>
                </a:lnTo>
                <a:lnTo>
                  <a:pt x="546128" y="264278"/>
                </a:lnTo>
                <a:lnTo>
                  <a:pt x="565461" y="288829"/>
                </a:lnTo>
                <a:lnTo>
                  <a:pt x="596036" y="309963"/>
                </a:lnTo>
                <a:lnTo>
                  <a:pt x="626613" y="324307"/>
                </a:lnTo>
                <a:lnTo>
                  <a:pt x="630467" y="327286"/>
                </a:lnTo>
                <a:lnTo>
                  <a:pt x="640394" y="330596"/>
                </a:lnTo>
                <a:lnTo>
                  <a:pt x="688003" y="339687"/>
                </a:lnTo>
                <a:lnTo>
                  <a:pt x="730645" y="342649"/>
                </a:lnTo>
                <a:lnTo>
                  <a:pt x="740303" y="339893"/>
                </a:lnTo>
                <a:lnTo>
                  <a:pt x="749182" y="336199"/>
                </a:lnTo>
                <a:lnTo>
                  <a:pt x="790754" y="330595"/>
                </a:lnTo>
                <a:lnTo>
                  <a:pt x="809678" y="325756"/>
                </a:lnTo>
                <a:lnTo>
                  <a:pt x="821290" y="323566"/>
                </a:lnTo>
                <a:lnTo>
                  <a:pt x="851785" y="306493"/>
                </a:lnTo>
                <a:lnTo>
                  <a:pt x="893534" y="273300"/>
                </a:lnTo>
                <a:lnTo>
                  <a:pt x="916784" y="259236"/>
                </a:lnTo>
                <a:lnTo>
                  <a:pt x="950280" y="222382"/>
                </a:lnTo>
                <a:lnTo>
                  <a:pt x="964307" y="212672"/>
                </a:lnTo>
                <a:lnTo>
                  <a:pt x="970463" y="204151"/>
                </a:lnTo>
                <a:lnTo>
                  <a:pt x="975652" y="201786"/>
                </a:lnTo>
                <a:lnTo>
                  <a:pt x="984524" y="200454"/>
                </a:lnTo>
                <a:lnTo>
                  <a:pt x="986551" y="199209"/>
                </a:lnTo>
                <a:lnTo>
                  <a:pt x="987900" y="197321"/>
                </a:lnTo>
                <a:lnTo>
                  <a:pt x="990597" y="190379"/>
                </a:lnTo>
                <a:lnTo>
                  <a:pt x="990600" y="199894"/>
                </a:lnTo>
                <a:lnTo>
                  <a:pt x="1004788" y="214083"/>
                </a:lnTo>
                <a:lnTo>
                  <a:pt x="1010312" y="216784"/>
                </a:lnTo>
                <a:lnTo>
                  <a:pt x="1013266" y="217504"/>
                </a:lnTo>
                <a:lnTo>
                  <a:pt x="1015236" y="219042"/>
                </a:lnTo>
                <a:lnTo>
                  <a:pt x="1041520" y="250732"/>
                </a:lnTo>
                <a:lnTo>
                  <a:pt x="1047803" y="254238"/>
                </a:lnTo>
                <a:lnTo>
                  <a:pt x="1054124" y="256856"/>
                </a:lnTo>
                <a:lnTo>
                  <a:pt x="1100432" y="285671"/>
                </a:lnTo>
                <a:lnTo>
                  <a:pt x="1145944" y="299646"/>
                </a:lnTo>
                <a:lnTo>
                  <a:pt x="1192208" y="309284"/>
                </a:lnTo>
                <a:lnTo>
                  <a:pt x="1239713" y="313763"/>
                </a:lnTo>
                <a:lnTo>
                  <a:pt x="1275580" y="313051"/>
                </a:lnTo>
                <a:lnTo>
                  <a:pt x="1315813" y="300925"/>
                </a:lnTo>
                <a:lnTo>
                  <a:pt x="1358463" y="274193"/>
                </a:lnTo>
                <a:lnTo>
                  <a:pt x="1383155" y="259412"/>
                </a:lnTo>
                <a:lnTo>
                  <a:pt x="1402144" y="240030"/>
                </a:lnTo>
                <a:lnTo>
                  <a:pt x="1412692" y="231491"/>
                </a:lnTo>
                <a:lnTo>
                  <a:pt x="1451084" y="186225"/>
                </a:lnTo>
                <a:lnTo>
                  <a:pt x="1461708" y="168915"/>
                </a:lnTo>
                <a:lnTo>
                  <a:pt x="1474003" y="139719"/>
                </a:lnTo>
                <a:lnTo>
                  <a:pt x="1481905" y="127854"/>
                </a:lnTo>
                <a:lnTo>
                  <a:pt x="1484716" y="117635"/>
                </a:lnTo>
                <a:lnTo>
                  <a:pt x="1485744" y="106564"/>
                </a:lnTo>
                <a:lnTo>
                  <a:pt x="1484739" y="105924"/>
                </a:lnTo>
                <a:lnTo>
                  <a:pt x="1480796" y="105213"/>
                </a:lnTo>
                <a:lnTo>
                  <a:pt x="1479324" y="103965"/>
                </a:lnTo>
                <a:lnTo>
                  <a:pt x="1476763" y="96493"/>
                </a:lnTo>
                <a:lnTo>
                  <a:pt x="1473726" y="98552"/>
                </a:lnTo>
                <a:lnTo>
                  <a:pt x="1467252" y="104287"/>
                </a:lnTo>
                <a:lnTo>
                  <a:pt x="1452672" y="104635"/>
                </a:lnTo>
                <a:lnTo>
                  <a:pt x="1451048" y="105696"/>
                </a:lnTo>
                <a:lnTo>
                  <a:pt x="1449965" y="107462"/>
                </a:lnTo>
                <a:lnTo>
                  <a:pt x="1449244" y="109698"/>
                </a:lnTo>
                <a:lnTo>
                  <a:pt x="1447704" y="111189"/>
                </a:lnTo>
                <a:lnTo>
                  <a:pt x="1438287" y="114166"/>
                </a:lnTo>
                <a:lnTo>
                  <a:pt x="1446477" y="122370"/>
                </a:lnTo>
                <a:lnTo>
                  <a:pt x="1452465" y="123302"/>
                </a:lnTo>
                <a:lnTo>
                  <a:pt x="1460942" y="123578"/>
                </a:lnTo>
                <a:lnTo>
                  <a:pt x="1467047" y="120821"/>
                </a:lnTo>
                <a:lnTo>
                  <a:pt x="1474532" y="115483"/>
                </a:lnTo>
                <a:lnTo>
                  <a:pt x="1475556" y="111931"/>
                </a:lnTo>
                <a:lnTo>
                  <a:pt x="1475829" y="109502"/>
                </a:lnTo>
                <a:lnTo>
                  <a:pt x="1477070" y="107883"/>
                </a:lnTo>
                <a:lnTo>
                  <a:pt x="1481270" y="106083"/>
                </a:lnTo>
                <a:lnTo>
                  <a:pt x="1482813" y="104545"/>
                </a:lnTo>
                <a:lnTo>
                  <a:pt x="1484528" y="100014"/>
                </a:lnTo>
                <a:lnTo>
                  <a:pt x="1483926" y="97324"/>
                </a:lnTo>
                <a:lnTo>
                  <a:pt x="1477578" y="87348"/>
                </a:lnTo>
                <a:lnTo>
                  <a:pt x="1462216" y="71451"/>
                </a:lnTo>
                <a:lnTo>
                  <a:pt x="1453854" y="68724"/>
                </a:lnTo>
                <a:lnTo>
                  <a:pt x="1444141" y="66455"/>
                </a:lnTo>
                <a:lnTo>
                  <a:pt x="1429282" y="59197"/>
                </a:lnTo>
                <a:lnTo>
                  <a:pt x="1425929" y="58471"/>
                </a:lnTo>
                <a:lnTo>
                  <a:pt x="1388183" y="66804"/>
                </a:lnTo>
                <a:lnTo>
                  <a:pt x="1359052" y="80702"/>
                </a:lnTo>
                <a:lnTo>
                  <a:pt x="1355440" y="86242"/>
                </a:lnTo>
                <a:lnTo>
                  <a:pt x="1353121" y="98422"/>
                </a:lnTo>
                <a:lnTo>
                  <a:pt x="1352719" y="107857"/>
                </a:lnTo>
                <a:lnTo>
                  <a:pt x="1353720" y="109961"/>
                </a:lnTo>
                <a:lnTo>
                  <a:pt x="1355447" y="111363"/>
                </a:lnTo>
                <a:lnTo>
                  <a:pt x="1360188" y="112922"/>
                </a:lnTo>
                <a:lnTo>
                  <a:pt x="1393945" y="114165"/>
                </a:lnTo>
                <a:lnTo>
                  <a:pt x="1400228" y="111345"/>
                </a:lnTo>
                <a:lnTo>
                  <a:pt x="1428752" y="88343"/>
                </a:lnTo>
                <a:lnTo>
                  <a:pt x="1435101" y="85758"/>
                </a:lnTo>
                <a:lnTo>
                  <a:pt x="1441450" y="81080"/>
                </a:lnTo>
                <a:lnTo>
                  <a:pt x="1444978" y="75474"/>
                </a:lnTo>
                <a:lnTo>
                  <a:pt x="1447428" y="66661"/>
                </a:lnTo>
                <a:lnTo>
                  <a:pt x="1447635" y="62011"/>
                </a:lnTo>
                <a:lnTo>
                  <a:pt x="1444904" y="56415"/>
                </a:lnTo>
                <a:lnTo>
                  <a:pt x="1442695" y="53441"/>
                </a:lnTo>
                <a:lnTo>
                  <a:pt x="1437417" y="50137"/>
                </a:lnTo>
                <a:lnTo>
                  <a:pt x="1431544" y="47610"/>
                </a:lnTo>
                <a:lnTo>
                  <a:pt x="1422288" y="41296"/>
                </a:lnTo>
                <a:lnTo>
                  <a:pt x="1412842" y="38955"/>
                </a:lnTo>
                <a:lnTo>
                  <a:pt x="1406509" y="38407"/>
                </a:lnTo>
                <a:lnTo>
                  <a:pt x="1391940" y="43156"/>
                </a:lnTo>
                <a:lnTo>
                  <a:pt x="1379272" y="51265"/>
                </a:lnTo>
                <a:lnTo>
                  <a:pt x="1375011" y="57284"/>
                </a:lnTo>
                <a:lnTo>
                  <a:pt x="1372058" y="63487"/>
                </a:lnTo>
                <a:lnTo>
                  <a:pt x="1367217" y="69771"/>
                </a:lnTo>
                <a:lnTo>
                  <a:pt x="1364360" y="78914"/>
                </a:lnTo>
                <a:lnTo>
                  <a:pt x="1362208" y="107428"/>
                </a:lnTo>
                <a:lnTo>
                  <a:pt x="1363222" y="109675"/>
                </a:lnTo>
                <a:lnTo>
                  <a:pt x="1364956" y="111173"/>
                </a:lnTo>
                <a:lnTo>
                  <a:pt x="1367171" y="112171"/>
                </a:lnTo>
                <a:lnTo>
                  <a:pt x="1368648" y="113896"/>
                </a:lnTo>
                <a:lnTo>
                  <a:pt x="1370287" y="118633"/>
                </a:lnTo>
                <a:lnTo>
                  <a:pt x="1372842" y="120321"/>
                </a:lnTo>
                <a:lnTo>
                  <a:pt x="1389327" y="123028"/>
                </a:lnTo>
                <a:lnTo>
                  <a:pt x="1420999" y="123655"/>
                </a:lnTo>
                <a:lnTo>
                  <a:pt x="1462785" y="110433"/>
                </a:lnTo>
                <a:lnTo>
                  <a:pt x="1507544" y="73271"/>
                </a:lnTo>
                <a:lnTo>
                  <a:pt x="1519651" y="60269"/>
                </a:lnTo>
                <a:lnTo>
                  <a:pt x="1522068" y="53877"/>
                </a:lnTo>
                <a:lnTo>
                  <a:pt x="1523830" y="34796"/>
                </a:lnTo>
                <a:lnTo>
                  <a:pt x="1521103" y="28445"/>
                </a:lnTo>
                <a:lnTo>
                  <a:pt x="1517421" y="22094"/>
                </a:lnTo>
                <a:lnTo>
                  <a:pt x="1515784" y="15744"/>
                </a:lnTo>
                <a:lnTo>
                  <a:pt x="1514289" y="13627"/>
                </a:lnTo>
                <a:lnTo>
                  <a:pt x="1512235" y="12216"/>
                </a:lnTo>
                <a:lnTo>
                  <a:pt x="1507129" y="9590"/>
                </a:lnTo>
                <a:lnTo>
                  <a:pt x="1501333" y="4895"/>
                </a:lnTo>
                <a:lnTo>
                  <a:pt x="1492407" y="2103"/>
                </a:lnTo>
                <a:lnTo>
                  <a:pt x="1464056" y="0"/>
                </a:lnTo>
                <a:lnTo>
                  <a:pt x="1457495" y="2749"/>
                </a:lnTo>
                <a:lnTo>
                  <a:pt x="1451051" y="6441"/>
                </a:lnTo>
                <a:lnTo>
                  <a:pt x="1444658" y="8081"/>
                </a:lnTo>
                <a:lnTo>
                  <a:pt x="1442531" y="9577"/>
                </a:lnTo>
                <a:lnTo>
                  <a:pt x="1441112" y="11633"/>
                </a:lnTo>
                <a:lnTo>
                  <a:pt x="1438835" y="17480"/>
                </a:lnTo>
                <a:lnTo>
                  <a:pt x="1438291" y="41272"/>
                </a:lnTo>
                <a:lnTo>
                  <a:pt x="1441104" y="47551"/>
                </a:lnTo>
                <a:lnTo>
                  <a:pt x="1443337" y="50707"/>
                </a:lnTo>
                <a:lnTo>
                  <a:pt x="1448639" y="54213"/>
                </a:lnTo>
                <a:lnTo>
                  <a:pt x="1465018" y="56855"/>
                </a:lnTo>
                <a:lnTo>
                  <a:pt x="1476363" y="57019"/>
                </a:lnTo>
                <a:lnTo>
                  <a:pt x="1476373" y="43762"/>
                </a:lnTo>
                <a:lnTo>
                  <a:pt x="1475316" y="41831"/>
                </a:lnTo>
                <a:lnTo>
                  <a:pt x="1473553" y="40543"/>
                </a:lnTo>
                <a:lnTo>
                  <a:pt x="1468771" y="39113"/>
                </a:lnTo>
                <a:lnTo>
                  <a:pt x="1438289" y="37969"/>
                </a:lnTo>
                <a:lnTo>
                  <a:pt x="1438277" y="46170"/>
                </a:lnTo>
                <a:lnTo>
                  <a:pt x="1439334" y="46611"/>
                </a:lnTo>
                <a:lnTo>
                  <a:pt x="1443332" y="47102"/>
                </a:lnTo>
                <a:lnTo>
                  <a:pt x="1444821" y="48290"/>
                </a:lnTo>
                <a:lnTo>
                  <a:pt x="1447800" y="570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63" name="SMARTInkShape-Group60"/>
          <p:cNvGrpSpPr/>
          <p:nvPr/>
        </p:nvGrpSpPr>
        <p:grpSpPr>
          <a:xfrm>
            <a:off x="9098830" y="5156565"/>
            <a:ext cx="1119042" cy="557694"/>
            <a:chOff x="9098830" y="5156565"/>
            <a:chExt cx="1119042" cy="557694"/>
          </a:xfrm>
        </p:grpSpPr>
        <p:sp>
          <p:nvSpPr>
            <p:cNvPr id="4160" name="SMARTInkShape-88"/>
            <p:cNvSpPr/>
            <p:nvPr>
              <p:custDataLst>
                <p:tags r:id="rId16"/>
              </p:custDataLst>
            </p:nvPr>
          </p:nvSpPr>
          <p:spPr>
            <a:xfrm>
              <a:off x="9098830" y="5156565"/>
              <a:ext cx="352932" cy="432178"/>
            </a:xfrm>
            <a:custGeom>
              <a:avLst/>
              <a:gdLst/>
              <a:ahLst/>
              <a:cxnLst/>
              <a:rect l="0" t="0" r="0" b="0"/>
              <a:pathLst>
                <a:path w="352932" h="432178">
                  <a:moveTo>
                    <a:pt x="197570" y="120285"/>
                  </a:moveTo>
                  <a:lnTo>
                    <a:pt x="197570" y="120285"/>
                  </a:lnTo>
                  <a:lnTo>
                    <a:pt x="154756" y="121343"/>
                  </a:lnTo>
                  <a:lnTo>
                    <a:pt x="129498" y="128948"/>
                  </a:lnTo>
                  <a:lnTo>
                    <a:pt x="83086" y="155932"/>
                  </a:lnTo>
                  <a:lnTo>
                    <a:pt x="46192" y="195961"/>
                  </a:lnTo>
                  <a:lnTo>
                    <a:pt x="25247" y="232196"/>
                  </a:lnTo>
                  <a:lnTo>
                    <a:pt x="11868" y="269743"/>
                  </a:lnTo>
                  <a:lnTo>
                    <a:pt x="2259" y="306621"/>
                  </a:lnTo>
                  <a:lnTo>
                    <a:pt x="0" y="338126"/>
                  </a:lnTo>
                  <a:lnTo>
                    <a:pt x="8182" y="374394"/>
                  </a:lnTo>
                  <a:lnTo>
                    <a:pt x="14973" y="388797"/>
                  </a:lnTo>
                  <a:lnTo>
                    <a:pt x="30696" y="407748"/>
                  </a:lnTo>
                  <a:lnTo>
                    <a:pt x="49818" y="420536"/>
                  </a:lnTo>
                  <a:lnTo>
                    <a:pt x="81366" y="431516"/>
                  </a:lnTo>
                  <a:lnTo>
                    <a:pt x="97240" y="432177"/>
                  </a:lnTo>
                  <a:lnTo>
                    <a:pt x="139103" y="423977"/>
                  </a:lnTo>
                  <a:lnTo>
                    <a:pt x="168606" y="412409"/>
                  </a:lnTo>
                  <a:lnTo>
                    <a:pt x="207017" y="384481"/>
                  </a:lnTo>
                  <a:lnTo>
                    <a:pt x="245179" y="347332"/>
                  </a:lnTo>
                  <a:lnTo>
                    <a:pt x="283292" y="300326"/>
                  </a:lnTo>
                  <a:lnTo>
                    <a:pt x="309046" y="262883"/>
                  </a:lnTo>
                  <a:lnTo>
                    <a:pt x="327261" y="224978"/>
                  </a:lnTo>
                  <a:lnTo>
                    <a:pt x="339361" y="186936"/>
                  </a:lnTo>
                  <a:lnTo>
                    <a:pt x="349648" y="148853"/>
                  </a:lnTo>
                  <a:lnTo>
                    <a:pt x="352931" y="136155"/>
                  </a:lnTo>
                  <a:lnTo>
                    <a:pt x="350934" y="113580"/>
                  </a:lnTo>
                  <a:lnTo>
                    <a:pt x="337461" y="73217"/>
                  </a:lnTo>
                  <a:lnTo>
                    <a:pt x="322745" y="44250"/>
                  </a:lnTo>
                  <a:lnTo>
                    <a:pt x="308236" y="30753"/>
                  </a:lnTo>
                  <a:lnTo>
                    <a:pt x="263767" y="4425"/>
                  </a:lnTo>
                  <a:lnTo>
                    <a:pt x="244983" y="0"/>
                  </a:lnTo>
                  <a:lnTo>
                    <a:pt x="200507" y="4763"/>
                  </a:lnTo>
                  <a:lnTo>
                    <a:pt x="160050" y="18718"/>
                  </a:lnTo>
                  <a:lnTo>
                    <a:pt x="116428" y="41543"/>
                  </a:lnTo>
                  <a:lnTo>
                    <a:pt x="70348" y="76734"/>
                  </a:lnTo>
                  <a:lnTo>
                    <a:pt x="64220" y="82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1" name="SMARTInkShape-89"/>
            <p:cNvSpPr/>
            <p:nvPr>
              <p:custDataLst>
                <p:tags r:id="rId17"/>
              </p:custDataLst>
            </p:nvPr>
          </p:nvSpPr>
          <p:spPr>
            <a:xfrm>
              <a:off x="9498335" y="5178086"/>
              <a:ext cx="347798" cy="536173"/>
            </a:xfrm>
            <a:custGeom>
              <a:avLst/>
              <a:gdLst/>
              <a:ahLst/>
              <a:cxnLst/>
              <a:rect l="0" t="0" r="0" b="0"/>
              <a:pathLst>
                <a:path w="347798" h="536173">
                  <a:moveTo>
                    <a:pt x="140965" y="79714"/>
                  </a:moveTo>
                  <a:lnTo>
                    <a:pt x="140965" y="79714"/>
                  </a:lnTo>
                  <a:lnTo>
                    <a:pt x="113519" y="112217"/>
                  </a:lnTo>
                  <a:lnTo>
                    <a:pt x="88702" y="156886"/>
                  </a:lnTo>
                  <a:lnTo>
                    <a:pt x="72229" y="189155"/>
                  </a:lnTo>
                  <a:lnTo>
                    <a:pt x="57145" y="224662"/>
                  </a:lnTo>
                  <a:lnTo>
                    <a:pt x="42328" y="260553"/>
                  </a:lnTo>
                  <a:lnTo>
                    <a:pt x="25160" y="294142"/>
                  </a:lnTo>
                  <a:lnTo>
                    <a:pt x="12590" y="329532"/>
                  </a:lnTo>
                  <a:lnTo>
                    <a:pt x="4535" y="364311"/>
                  </a:lnTo>
                  <a:lnTo>
                    <a:pt x="0" y="407690"/>
                  </a:lnTo>
                  <a:lnTo>
                    <a:pt x="772" y="446297"/>
                  </a:lnTo>
                  <a:lnTo>
                    <a:pt x="13467" y="477256"/>
                  </a:lnTo>
                  <a:lnTo>
                    <a:pt x="31691" y="500305"/>
                  </a:lnTo>
                  <a:lnTo>
                    <a:pt x="56730" y="519482"/>
                  </a:lnTo>
                  <a:lnTo>
                    <a:pt x="84256" y="531278"/>
                  </a:lnTo>
                  <a:lnTo>
                    <a:pt x="131498" y="536172"/>
                  </a:lnTo>
                  <a:lnTo>
                    <a:pt x="150516" y="530940"/>
                  </a:lnTo>
                  <a:lnTo>
                    <a:pt x="193652" y="510334"/>
                  </a:lnTo>
                  <a:lnTo>
                    <a:pt x="235334" y="470673"/>
                  </a:lnTo>
                  <a:lnTo>
                    <a:pt x="264528" y="433444"/>
                  </a:lnTo>
                  <a:lnTo>
                    <a:pt x="292229" y="388311"/>
                  </a:lnTo>
                  <a:lnTo>
                    <a:pt x="307324" y="353393"/>
                  </a:lnTo>
                  <a:lnTo>
                    <a:pt x="321089" y="319530"/>
                  </a:lnTo>
                  <a:lnTo>
                    <a:pt x="333203" y="285782"/>
                  </a:lnTo>
                  <a:lnTo>
                    <a:pt x="342116" y="249616"/>
                  </a:lnTo>
                  <a:lnTo>
                    <a:pt x="346782" y="212376"/>
                  </a:lnTo>
                  <a:lnTo>
                    <a:pt x="347797" y="175717"/>
                  </a:lnTo>
                  <a:lnTo>
                    <a:pt x="344722" y="141785"/>
                  </a:lnTo>
                  <a:lnTo>
                    <a:pt x="337004" y="109065"/>
                  </a:lnTo>
                  <a:lnTo>
                    <a:pt x="323582" y="66538"/>
                  </a:lnTo>
                  <a:lnTo>
                    <a:pt x="314203" y="45283"/>
                  </a:lnTo>
                  <a:lnTo>
                    <a:pt x="292131" y="22475"/>
                  </a:lnTo>
                  <a:lnTo>
                    <a:pt x="262351" y="4750"/>
                  </a:lnTo>
                  <a:lnTo>
                    <a:pt x="253639" y="1164"/>
                  </a:lnTo>
                  <a:lnTo>
                    <a:pt x="235493" y="0"/>
                  </a:lnTo>
                  <a:lnTo>
                    <a:pt x="217902" y="4069"/>
                  </a:lnTo>
                  <a:lnTo>
                    <a:pt x="203029" y="12933"/>
                  </a:lnTo>
                  <a:lnTo>
                    <a:pt x="162230" y="59918"/>
                  </a:lnTo>
                  <a:lnTo>
                    <a:pt x="137219" y="105016"/>
                  </a:lnTo>
                  <a:lnTo>
                    <a:pt x="131440" y="117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2" name="SMARTInkShape-90"/>
            <p:cNvSpPr/>
            <p:nvPr>
              <p:custDataLst>
                <p:tags r:id="rId18"/>
              </p:custDataLst>
            </p:nvPr>
          </p:nvSpPr>
          <p:spPr>
            <a:xfrm>
              <a:off x="9753600" y="5175199"/>
              <a:ext cx="464272" cy="527371"/>
            </a:xfrm>
            <a:custGeom>
              <a:avLst/>
              <a:gdLst/>
              <a:ahLst/>
              <a:cxnLst/>
              <a:rect l="0" t="0" r="0" b="0"/>
              <a:pathLst>
                <a:path w="464272" h="527371">
                  <a:moveTo>
                    <a:pt x="266700" y="187376"/>
                  </a:moveTo>
                  <a:lnTo>
                    <a:pt x="266700" y="187376"/>
                  </a:lnTo>
                  <a:lnTo>
                    <a:pt x="261643" y="187376"/>
                  </a:lnTo>
                  <a:lnTo>
                    <a:pt x="256339" y="193021"/>
                  </a:lnTo>
                  <a:lnTo>
                    <a:pt x="229844" y="237212"/>
                  </a:lnTo>
                  <a:lnTo>
                    <a:pt x="217208" y="274344"/>
                  </a:lnTo>
                  <a:lnTo>
                    <a:pt x="206763" y="313804"/>
                  </a:lnTo>
                  <a:lnTo>
                    <a:pt x="196965" y="357363"/>
                  </a:lnTo>
                  <a:lnTo>
                    <a:pt x="187358" y="398727"/>
                  </a:lnTo>
                  <a:lnTo>
                    <a:pt x="182866" y="437794"/>
                  </a:lnTo>
                  <a:lnTo>
                    <a:pt x="186592" y="476180"/>
                  </a:lnTo>
                  <a:lnTo>
                    <a:pt x="194399" y="504253"/>
                  </a:lnTo>
                  <a:lnTo>
                    <a:pt x="203169" y="516241"/>
                  </a:lnTo>
                  <a:lnTo>
                    <a:pt x="208471" y="520919"/>
                  </a:lnTo>
                  <a:lnTo>
                    <a:pt x="222830" y="526117"/>
                  </a:lnTo>
                  <a:lnTo>
                    <a:pt x="238736" y="527370"/>
                  </a:lnTo>
                  <a:lnTo>
                    <a:pt x="277768" y="516775"/>
                  </a:lnTo>
                  <a:lnTo>
                    <a:pt x="305258" y="502758"/>
                  </a:lnTo>
                  <a:lnTo>
                    <a:pt x="328454" y="480142"/>
                  </a:lnTo>
                  <a:lnTo>
                    <a:pt x="353789" y="443220"/>
                  </a:lnTo>
                  <a:lnTo>
                    <a:pt x="381405" y="403822"/>
                  </a:lnTo>
                  <a:lnTo>
                    <a:pt x="400230" y="372474"/>
                  </a:lnTo>
                  <a:lnTo>
                    <a:pt x="418122" y="338433"/>
                  </a:lnTo>
                  <a:lnTo>
                    <a:pt x="433129" y="305665"/>
                  </a:lnTo>
                  <a:lnTo>
                    <a:pt x="444033" y="270641"/>
                  </a:lnTo>
                  <a:lnTo>
                    <a:pt x="452406" y="233907"/>
                  </a:lnTo>
                  <a:lnTo>
                    <a:pt x="459656" y="196415"/>
                  </a:lnTo>
                  <a:lnTo>
                    <a:pt x="463583" y="161407"/>
                  </a:lnTo>
                  <a:lnTo>
                    <a:pt x="464271" y="128209"/>
                  </a:lnTo>
                  <a:lnTo>
                    <a:pt x="457649" y="81886"/>
                  </a:lnTo>
                  <a:lnTo>
                    <a:pt x="441692" y="47111"/>
                  </a:lnTo>
                  <a:lnTo>
                    <a:pt x="425966" y="26611"/>
                  </a:lnTo>
                  <a:lnTo>
                    <a:pt x="405572" y="12561"/>
                  </a:lnTo>
                  <a:lnTo>
                    <a:pt x="382395" y="3847"/>
                  </a:lnTo>
                  <a:lnTo>
                    <a:pt x="344489" y="0"/>
                  </a:lnTo>
                  <a:lnTo>
                    <a:pt x="300214" y="6151"/>
                  </a:lnTo>
                  <a:lnTo>
                    <a:pt x="269247" y="15462"/>
                  </a:lnTo>
                  <a:lnTo>
                    <a:pt x="235024" y="32300"/>
                  </a:lnTo>
                  <a:lnTo>
                    <a:pt x="198647" y="54953"/>
                  </a:lnTo>
                  <a:lnTo>
                    <a:pt x="161313" y="82660"/>
                  </a:lnTo>
                  <a:lnTo>
                    <a:pt x="123553" y="115435"/>
                  </a:lnTo>
                  <a:lnTo>
                    <a:pt x="87722" y="150111"/>
                  </a:lnTo>
                  <a:lnTo>
                    <a:pt x="44807" y="197266"/>
                  </a:lnTo>
                  <a:lnTo>
                    <a:pt x="0" y="244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1" name="SMARTInkShape-Group61"/>
          <p:cNvGrpSpPr/>
          <p:nvPr/>
        </p:nvGrpSpPr>
        <p:grpSpPr>
          <a:xfrm>
            <a:off x="6005156" y="6305551"/>
            <a:ext cx="1729145" cy="466275"/>
            <a:chOff x="6005156" y="6305551"/>
            <a:chExt cx="1729145" cy="466275"/>
          </a:xfrm>
        </p:grpSpPr>
        <p:sp>
          <p:nvSpPr>
            <p:cNvPr id="4164" name="SMARTInkShape-91"/>
            <p:cNvSpPr/>
            <p:nvPr>
              <p:custDataLst>
                <p:tags r:id="rId9"/>
              </p:custDataLst>
            </p:nvPr>
          </p:nvSpPr>
          <p:spPr>
            <a:xfrm>
              <a:off x="6005156" y="6305551"/>
              <a:ext cx="309751" cy="419100"/>
            </a:xfrm>
            <a:custGeom>
              <a:avLst/>
              <a:gdLst/>
              <a:ahLst/>
              <a:cxnLst/>
              <a:rect l="0" t="0" r="0" b="0"/>
              <a:pathLst>
                <a:path w="309751" h="419100">
                  <a:moveTo>
                    <a:pt x="43219" y="57149"/>
                  </a:moveTo>
                  <a:lnTo>
                    <a:pt x="43219" y="57149"/>
                  </a:lnTo>
                  <a:lnTo>
                    <a:pt x="6986" y="57149"/>
                  </a:lnTo>
                  <a:lnTo>
                    <a:pt x="616" y="62206"/>
                  </a:lnTo>
                  <a:lnTo>
                    <a:pt x="0" y="63695"/>
                  </a:lnTo>
                  <a:lnTo>
                    <a:pt x="648" y="64688"/>
                  </a:lnTo>
                  <a:lnTo>
                    <a:pt x="4190" y="65791"/>
                  </a:lnTo>
                  <a:lnTo>
                    <a:pt x="23171" y="66558"/>
                  </a:lnTo>
                  <a:lnTo>
                    <a:pt x="64342" y="53406"/>
                  </a:lnTo>
                  <a:lnTo>
                    <a:pt x="110167" y="38024"/>
                  </a:lnTo>
                  <a:lnTo>
                    <a:pt x="157555" y="22214"/>
                  </a:lnTo>
                  <a:lnTo>
                    <a:pt x="205149" y="11404"/>
                  </a:lnTo>
                  <a:lnTo>
                    <a:pt x="249037" y="1488"/>
                  </a:lnTo>
                  <a:lnTo>
                    <a:pt x="293472" y="38"/>
                  </a:lnTo>
                  <a:lnTo>
                    <a:pt x="309347" y="0"/>
                  </a:lnTo>
                  <a:lnTo>
                    <a:pt x="309750" y="5056"/>
                  </a:lnTo>
                  <a:lnTo>
                    <a:pt x="307022" y="10360"/>
                  </a:lnTo>
                  <a:lnTo>
                    <a:pt x="303340" y="16246"/>
                  </a:lnTo>
                  <a:lnTo>
                    <a:pt x="293049" y="41502"/>
                  </a:lnTo>
                  <a:lnTo>
                    <a:pt x="287252" y="49490"/>
                  </a:lnTo>
                  <a:lnTo>
                    <a:pt x="276806" y="91192"/>
                  </a:lnTo>
                  <a:lnTo>
                    <a:pt x="264937" y="134069"/>
                  </a:lnTo>
                  <a:lnTo>
                    <a:pt x="255037" y="181069"/>
                  </a:lnTo>
                  <a:lnTo>
                    <a:pt x="245006" y="223555"/>
                  </a:lnTo>
                  <a:lnTo>
                    <a:pt x="243476" y="267289"/>
                  </a:lnTo>
                  <a:lnTo>
                    <a:pt x="240491" y="292626"/>
                  </a:lnTo>
                  <a:lnTo>
                    <a:pt x="235726" y="316362"/>
                  </a:lnTo>
                  <a:lnTo>
                    <a:pt x="233895" y="361292"/>
                  </a:lnTo>
                  <a:lnTo>
                    <a:pt x="233724" y="408721"/>
                  </a:lnTo>
                  <a:lnTo>
                    <a:pt x="233719" y="41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5" name="SMARTInkShape-92"/>
            <p:cNvSpPr/>
            <p:nvPr>
              <p:custDataLst>
                <p:tags r:id="rId10"/>
              </p:custDataLst>
            </p:nvPr>
          </p:nvSpPr>
          <p:spPr>
            <a:xfrm>
              <a:off x="6143625" y="6438900"/>
              <a:ext cx="238126" cy="28576"/>
            </a:xfrm>
            <a:custGeom>
              <a:avLst/>
              <a:gdLst/>
              <a:ahLst/>
              <a:cxnLst/>
              <a:rect l="0" t="0" r="0" b="0"/>
              <a:pathLst>
                <a:path w="238126" h="28576">
                  <a:moveTo>
                    <a:pt x="0" y="28575"/>
                  </a:moveTo>
                  <a:lnTo>
                    <a:pt x="0" y="28575"/>
                  </a:lnTo>
                  <a:lnTo>
                    <a:pt x="44780" y="28575"/>
                  </a:lnTo>
                  <a:lnTo>
                    <a:pt x="69915" y="27517"/>
                  </a:lnTo>
                  <a:lnTo>
                    <a:pt x="114502" y="18874"/>
                  </a:lnTo>
                  <a:lnTo>
                    <a:pt x="161860" y="9427"/>
                  </a:lnTo>
                  <a:lnTo>
                    <a:pt x="209360" y="64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6" name="SMARTInkShape-93"/>
            <p:cNvSpPr/>
            <p:nvPr>
              <p:custDataLst>
                <p:tags r:id="rId11"/>
              </p:custDataLst>
            </p:nvPr>
          </p:nvSpPr>
          <p:spPr>
            <a:xfrm>
              <a:off x="6411756" y="6317267"/>
              <a:ext cx="168758" cy="292996"/>
            </a:xfrm>
            <a:custGeom>
              <a:avLst/>
              <a:gdLst/>
              <a:ahLst/>
              <a:cxnLst/>
              <a:rect l="0" t="0" r="0" b="0"/>
              <a:pathLst>
                <a:path w="168758" h="292996">
                  <a:moveTo>
                    <a:pt x="74769" y="26383"/>
                  </a:moveTo>
                  <a:lnTo>
                    <a:pt x="74769" y="26383"/>
                  </a:lnTo>
                  <a:lnTo>
                    <a:pt x="66568" y="26383"/>
                  </a:lnTo>
                  <a:lnTo>
                    <a:pt x="60580" y="31440"/>
                  </a:lnTo>
                  <a:lnTo>
                    <a:pt x="57879" y="39566"/>
                  </a:lnTo>
                  <a:lnTo>
                    <a:pt x="57159" y="44697"/>
                  </a:lnTo>
                  <a:lnTo>
                    <a:pt x="54562" y="49176"/>
                  </a:lnTo>
                  <a:lnTo>
                    <a:pt x="30914" y="78209"/>
                  </a:lnTo>
                  <a:lnTo>
                    <a:pt x="8130" y="124515"/>
                  </a:lnTo>
                  <a:lnTo>
                    <a:pt x="1401" y="151061"/>
                  </a:lnTo>
                  <a:lnTo>
                    <a:pt x="0" y="191399"/>
                  </a:lnTo>
                  <a:lnTo>
                    <a:pt x="8303" y="238125"/>
                  </a:lnTo>
                  <a:lnTo>
                    <a:pt x="12773" y="251371"/>
                  </a:lnTo>
                  <a:lnTo>
                    <a:pt x="21110" y="261492"/>
                  </a:lnTo>
                  <a:lnTo>
                    <a:pt x="53204" y="288010"/>
                  </a:lnTo>
                  <a:lnTo>
                    <a:pt x="62009" y="290829"/>
                  </a:lnTo>
                  <a:lnTo>
                    <a:pt x="104759" y="292995"/>
                  </a:lnTo>
                  <a:lnTo>
                    <a:pt x="120579" y="288001"/>
                  </a:lnTo>
                  <a:lnTo>
                    <a:pt x="133615" y="279817"/>
                  </a:lnTo>
                  <a:lnTo>
                    <a:pt x="147502" y="259967"/>
                  </a:lnTo>
                  <a:lnTo>
                    <a:pt x="163630" y="224347"/>
                  </a:lnTo>
                  <a:lnTo>
                    <a:pt x="168757" y="186842"/>
                  </a:lnTo>
                  <a:lnTo>
                    <a:pt x="166948" y="139766"/>
                  </a:lnTo>
                  <a:lnTo>
                    <a:pt x="159584" y="102311"/>
                  </a:lnTo>
                  <a:lnTo>
                    <a:pt x="147614" y="61842"/>
                  </a:lnTo>
                  <a:lnTo>
                    <a:pt x="120527" y="17215"/>
                  </a:lnTo>
                  <a:lnTo>
                    <a:pt x="105025" y="5204"/>
                  </a:lnTo>
                  <a:lnTo>
                    <a:pt x="87026" y="0"/>
                  </a:lnTo>
                  <a:lnTo>
                    <a:pt x="74572" y="1604"/>
                  </a:lnTo>
                  <a:lnTo>
                    <a:pt x="68288" y="3514"/>
                  </a:lnTo>
                  <a:lnTo>
                    <a:pt x="58483" y="11280"/>
                  </a:lnTo>
                  <a:lnTo>
                    <a:pt x="27144" y="45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7" name="SMARTInkShape-94"/>
            <p:cNvSpPr/>
            <p:nvPr>
              <p:custDataLst>
                <p:tags r:id="rId12"/>
              </p:custDataLst>
            </p:nvPr>
          </p:nvSpPr>
          <p:spPr>
            <a:xfrm>
              <a:off x="6658032" y="6317731"/>
              <a:ext cx="170393" cy="338183"/>
            </a:xfrm>
            <a:custGeom>
              <a:avLst/>
              <a:gdLst/>
              <a:ahLst/>
              <a:cxnLst/>
              <a:rect l="0" t="0" r="0" b="0"/>
              <a:pathLst>
                <a:path w="170393" h="338183">
                  <a:moveTo>
                    <a:pt x="9468" y="83069"/>
                  </a:moveTo>
                  <a:lnTo>
                    <a:pt x="9468" y="83069"/>
                  </a:lnTo>
                  <a:lnTo>
                    <a:pt x="9468" y="78013"/>
                  </a:lnTo>
                  <a:lnTo>
                    <a:pt x="10527" y="76523"/>
                  </a:lnTo>
                  <a:lnTo>
                    <a:pt x="12290" y="75530"/>
                  </a:lnTo>
                  <a:lnTo>
                    <a:pt x="14525" y="74868"/>
                  </a:lnTo>
                  <a:lnTo>
                    <a:pt x="16014" y="73368"/>
                  </a:lnTo>
                  <a:lnTo>
                    <a:pt x="18959" y="64146"/>
                  </a:lnTo>
                  <a:lnTo>
                    <a:pt x="13927" y="64057"/>
                  </a:lnTo>
                  <a:lnTo>
                    <a:pt x="12441" y="66161"/>
                  </a:lnTo>
                  <a:lnTo>
                    <a:pt x="2103" y="105438"/>
                  </a:lnTo>
                  <a:lnTo>
                    <a:pt x="228" y="150181"/>
                  </a:lnTo>
                  <a:lnTo>
                    <a:pt x="0" y="190752"/>
                  </a:lnTo>
                  <a:lnTo>
                    <a:pt x="5011" y="234162"/>
                  </a:lnTo>
                  <a:lnTo>
                    <a:pt x="19243" y="280100"/>
                  </a:lnTo>
                  <a:lnTo>
                    <a:pt x="26512" y="294463"/>
                  </a:lnTo>
                  <a:lnTo>
                    <a:pt x="49434" y="322313"/>
                  </a:lnTo>
                  <a:lnTo>
                    <a:pt x="64937" y="333285"/>
                  </a:lnTo>
                  <a:lnTo>
                    <a:pt x="82936" y="338182"/>
                  </a:lnTo>
                  <a:lnTo>
                    <a:pt x="92568" y="336505"/>
                  </a:lnTo>
                  <a:lnTo>
                    <a:pt x="124374" y="318043"/>
                  </a:lnTo>
                  <a:lnTo>
                    <a:pt x="140175" y="301211"/>
                  </a:lnTo>
                  <a:lnTo>
                    <a:pt x="154996" y="271502"/>
                  </a:lnTo>
                  <a:lnTo>
                    <a:pt x="161569" y="227457"/>
                  </a:lnTo>
                  <a:lnTo>
                    <a:pt x="168012" y="189469"/>
                  </a:lnTo>
                  <a:lnTo>
                    <a:pt x="170392" y="146227"/>
                  </a:lnTo>
                  <a:lnTo>
                    <a:pt x="170038" y="106133"/>
                  </a:lnTo>
                  <a:lnTo>
                    <a:pt x="162642" y="68501"/>
                  </a:lnTo>
                  <a:lnTo>
                    <a:pt x="140790" y="22041"/>
                  </a:lnTo>
                  <a:lnTo>
                    <a:pt x="128158" y="10790"/>
                  </a:lnTo>
                  <a:lnTo>
                    <a:pt x="113019" y="3320"/>
                  </a:lnTo>
                  <a:lnTo>
                    <a:pt x="99235" y="0"/>
                  </a:lnTo>
                  <a:lnTo>
                    <a:pt x="86053" y="1346"/>
                  </a:lnTo>
                  <a:lnTo>
                    <a:pt x="74197" y="5473"/>
                  </a:lnTo>
                  <a:lnTo>
                    <a:pt x="55141" y="19567"/>
                  </a:lnTo>
                  <a:lnTo>
                    <a:pt x="44584" y="31563"/>
                  </a:lnTo>
                  <a:lnTo>
                    <a:pt x="32005" y="59490"/>
                  </a:lnTo>
                  <a:lnTo>
                    <a:pt x="28518" y="7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8" name="SMARTInkShape-95"/>
            <p:cNvSpPr/>
            <p:nvPr>
              <p:custDataLst>
                <p:tags r:id="rId13"/>
              </p:custDataLst>
            </p:nvPr>
          </p:nvSpPr>
          <p:spPr>
            <a:xfrm>
              <a:off x="6886575" y="6330114"/>
              <a:ext cx="161450" cy="278606"/>
            </a:xfrm>
            <a:custGeom>
              <a:avLst/>
              <a:gdLst/>
              <a:ahLst/>
              <a:cxnLst/>
              <a:rect l="0" t="0" r="0" b="0"/>
              <a:pathLst>
                <a:path w="161450" h="278606">
                  <a:moveTo>
                    <a:pt x="19050" y="80211"/>
                  </a:moveTo>
                  <a:lnTo>
                    <a:pt x="19050" y="80211"/>
                  </a:lnTo>
                  <a:lnTo>
                    <a:pt x="19050" y="85268"/>
                  </a:lnTo>
                  <a:lnTo>
                    <a:pt x="10849" y="120915"/>
                  </a:lnTo>
                  <a:lnTo>
                    <a:pt x="10845" y="156926"/>
                  </a:lnTo>
                  <a:lnTo>
                    <a:pt x="17760" y="199047"/>
                  </a:lnTo>
                  <a:lnTo>
                    <a:pt x="26400" y="231390"/>
                  </a:lnTo>
                  <a:lnTo>
                    <a:pt x="44538" y="262834"/>
                  </a:lnTo>
                  <a:lnTo>
                    <a:pt x="59990" y="271978"/>
                  </a:lnTo>
                  <a:lnTo>
                    <a:pt x="74220" y="277789"/>
                  </a:lnTo>
                  <a:lnTo>
                    <a:pt x="78054" y="278605"/>
                  </a:lnTo>
                  <a:lnTo>
                    <a:pt x="87961" y="276689"/>
                  </a:lnTo>
                  <a:lnTo>
                    <a:pt x="102615" y="269660"/>
                  </a:lnTo>
                  <a:lnTo>
                    <a:pt x="117048" y="257803"/>
                  </a:lnTo>
                  <a:lnTo>
                    <a:pt x="145162" y="218469"/>
                  </a:lnTo>
                  <a:lnTo>
                    <a:pt x="153793" y="181252"/>
                  </a:lnTo>
                  <a:lnTo>
                    <a:pt x="159515" y="145780"/>
                  </a:lnTo>
                  <a:lnTo>
                    <a:pt x="161449" y="100924"/>
                  </a:lnTo>
                  <a:lnTo>
                    <a:pt x="155285" y="61490"/>
                  </a:lnTo>
                  <a:lnTo>
                    <a:pt x="153682" y="42257"/>
                  </a:lnTo>
                  <a:lnTo>
                    <a:pt x="151138" y="34800"/>
                  </a:lnTo>
                  <a:lnTo>
                    <a:pt x="142667" y="23692"/>
                  </a:lnTo>
                  <a:lnTo>
                    <a:pt x="107653" y="1170"/>
                  </a:lnTo>
                  <a:lnTo>
                    <a:pt x="101402" y="0"/>
                  </a:lnTo>
                  <a:lnTo>
                    <a:pt x="88812" y="1523"/>
                  </a:lnTo>
                  <a:lnTo>
                    <a:pt x="69824" y="8330"/>
                  </a:lnTo>
                  <a:lnTo>
                    <a:pt x="31748" y="47795"/>
                  </a:lnTo>
                  <a:lnTo>
                    <a:pt x="10361" y="95202"/>
                  </a:lnTo>
                  <a:lnTo>
                    <a:pt x="3070" y="117108"/>
                  </a:lnTo>
                  <a:lnTo>
                    <a:pt x="0" y="137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9" name="SMARTInkShape-96"/>
            <p:cNvSpPr/>
            <p:nvPr>
              <p:custDataLst>
                <p:tags r:id="rId14"/>
              </p:custDataLst>
            </p:nvPr>
          </p:nvSpPr>
          <p:spPr>
            <a:xfrm>
              <a:off x="7201074" y="6507632"/>
              <a:ext cx="237952" cy="197969"/>
            </a:xfrm>
            <a:custGeom>
              <a:avLst/>
              <a:gdLst/>
              <a:ahLst/>
              <a:cxnLst/>
              <a:rect l="0" t="0" r="0" b="0"/>
              <a:pathLst>
                <a:path w="237952" h="197969">
                  <a:moveTo>
                    <a:pt x="9351" y="7468"/>
                  </a:moveTo>
                  <a:lnTo>
                    <a:pt x="9351" y="7468"/>
                  </a:lnTo>
                  <a:lnTo>
                    <a:pt x="8293" y="32377"/>
                  </a:lnTo>
                  <a:lnTo>
                    <a:pt x="1150" y="74914"/>
                  </a:lnTo>
                  <a:lnTo>
                    <a:pt x="0" y="121870"/>
                  </a:lnTo>
                  <a:lnTo>
                    <a:pt x="907" y="160744"/>
                  </a:lnTo>
                  <a:lnTo>
                    <a:pt x="4892" y="170135"/>
                  </a:lnTo>
                  <a:lnTo>
                    <a:pt x="16303" y="188123"/>
                  </a:lnTo>
                  <a:lnTo>
                    <a:pt x="17733" y="192534"/>
                  </a:lnTo>
                  <a:lnTo>
                    <a:pt x="18114" y="192229"/>
                  </a:lnTo>
                  <a:lnTo>
                    <a:pt x="18368" y="190967"/>
                  </a:lnTo>
                  <a:lnTo>
                    <a:pt x="25321" y="180279"/>
                  </a:lnTo>
                  <a:lnTo>
                    <a:pt x="28130" y="139126"/>
                  </a:lnTo>
                  <a:lnTo>
                    <a:pt x="31170" y="102384"/>
                  </a:lnTo>
                  <a:lnTo>
                    <a:pt x="38095" y="56108"/>
                  </a:lnTo>
                  <a:lnTo>
                    <a:pt x="45267" y="35167"/>
                  </a:lnTo>
                  <a:lnTo>
                    <a:pt x="54350" y="18074"/>
                  </a:lnTo>
                  <a:lnTo>
                    <a:pt x="55225" y="14539"/>
                  </a:lnTo>
                  <a:lnTo>
                    <a:pt x="56867" y="12182"/>
                  </a:lnTo>
                  <a:lnTo>
                    <a:pt x="59020" y="10610"/>
                  </a:lnTo>
                  <a:lnTo>
                    <a:pt x="61514" y="9563"/>
                  </a:lnTo>
                  <a:lnTo>
                    <a:pt x="63176" y="9923"/>
                  </a:lnTo>
                  <a:lnTo>
                    <a:pt x="64285" y="11221"/>
                  </a:lnTo>
                  <a:lnTo>
                    <a:pt x="66574" y="15486"/>
                  </a:lnTo>
                  <a:lnTo>
                    <a:pt x="79629" y="34969"/>
                  </a:lnTo>
                  <a:lnTo>
                    <a:pt x="95133" y="75256"/>
                  </a:lnTo>
                  <a:lnTo>
                    <a:pt x="102731" y="107407"/>
                  </a:lnTo>
                  <a:lnTo>
                    <a:pt x="104553" y="138728"/>
                  </a:lnTo>
                  <a:lnTo>
                    <a:pt x="105627" y="139425"/>
                  </a:lnTo>
                  <a:lnTo>
                    <a:pt x="112798" y="140635"/>
                  </a:lnTo>
                  <a:lnTo>
                    <a:pt x="113241" y="139637"/>
                  </a:lnTo>
                  <a:lnTo>
                    <a:pt x="119147" y="96965"/>
                  </a:lnTo>
                  <a:lnTo>
                    <a:pt x="131457" y="50120"/>
                  </a:lnTo>
                  <a:lnTo>
                    <a:pt x="138056" y="36655"/>
                  </a:lnTo>
                  <a:lnTo>
                    <a:pt x="164655" y="4886"/>
                  </a:lnTo>
                  <a:lnTo>
                    <a:pt x="171155" y="1029"/>
                  </a:lnTo>
                  <a:lnTo>
                    <a:pt x="174370" y="0"/>
                  </a:lnTo>
                  <a:lnTo>
                    <a:pt x="177572" y="373"/>
                  </a:lnTo>
                  <a:lnTo>
                    <a:pt x="183953" y="3609"/>
                  </a:lnTo>
                  <a:lnTo>
                    <a:pt x="193495" y="11381"/>
                  </a:lnTo>
                  <a:lnTo>
                    <a:pt x="203024" y="25443"/>
                  </a:lnTo>
                  <a:lnTo>
                    <a:pt x="218900" y="68553"/>
                  </a:lnTo>
                  <a:lnTo>
                    <a:pt x="226544" y="111139"/>
                  </a:lnTo>
                  <a:lnTo>
                    <a:pt x="228178" y="156900"/>
                  </a:lnTo>
                  <a:lnTo>
                    <a:pt x="228377" y="179626"/>
                  </a:lnTo>
                  <a:lnTo>
                    <a:pt x="229452" y="182564"/>
                  </a:lnTo>
                  <a:lnTo>
                    <a:pt x="231227" y="184524"/>
                  </a:lnTo>
                  <a:lnTo>
                    <a:pt x="233468" y="185831"/>
                  </a:lnTo>
                  <a:lnTo>
                    <a:pt x="234962" y="187759"/>
                  </a:lnTo>
                  <a:lnTo>
                    <a:pt x="237951" y="197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0" name="SMARTInkShape-97"/>
            <p:cNvSpPr/>
            <p:nvPr>
              <p:custDataLst>
                <p:tags r:id="rId15"/>
              </p:custDataLst>
            </p:nvPr>
          </p:nvSpPr>
          <p:spPr>
            <a:xfrm>
              <a:off x="7582381" y="6467640"/>
              <a:ext cx="151920" cy="304186"/>
            </a:xfrm>
            <a:custGeom>
              <a:avLst/>
              <a:gdLst/>
              <a:ahLst/>
              <a:cxnLst/>
              <a:rect l="0" t="0" r="0" b="0"/>
              <a:pathLst>
                <a:path w="151920" h="304186">
                  <a:moveTo>
                    <a:pt x="85244" y="66510"/>
                  </a:moveTo>
                  <a:lnTo>
                    <a:pt x="85244" y="66510"/>
                  </a:lnTo>
                  <a:lnTo>
                    <a:pt x="90301" y="66510"/>
                  </a:lnTo>
                  <a:lnTo>
                    <a:pt x="91790" y="65452"/>
                  </a:lnTo>
                  <a:lnTo>
                    <a:pt x="92783" y="63688"/>
                  </a:lnTo>
                  <a:lnTo>
                    <a:pt x="94377" y="53253"/>
                  </a:lnTo>
                  <a:lnTo>
                    <a:pt x="94653" y="44120"/>
                  </a:lnTo>
                  <a:lnTo>
                    <a:pt x="91896" y="37862"/>
                  </a:lnTo>
                  <a:lnTo>
                    <a:pt x="88200" y="31552"/>
                  </a:lnTo>
                  <a:lnTo>
                    <a:pt x="86558" y="25221"/>
                  </a:lnTo>
                  <a:lnTo>
                    <a:pt x="80183" y="18879"/>
                  </a:lnTo>
                  <a:lnTo>
                    <a:pt x="57061" y="2657"/>
                  </a:lnTo>
                  <a:lnTo>
                    <a:pt x="40845" y="206"/>
                  </a:lnTo>
                  <a:lnTo>
                    <a:pt x="34467" y="0"/>
                  </a:lnTo>
                  <a:lnTo>
                    <a:pt x="28105" y="2730"/>
                  </a:lnTo>
                  <a:lnTo>
                    <a:pt x="24926" y="4941"/>
                  </a:lnTo>
                  <a:lnTo>
                    <a:pt x="9046" y="29501"/>
                  </a:lnTo>
                  <a:lnTo>
                    <a:pt x="3753" y="41594"/>
                  </a:lnTo>
                  <a:lnTo>
                    <a:pt x="76" y="72924"/>
                  </a:lnTo>
                  <a:lnTo>
                    <a:pt x="9252" y="117314"/>
                  </a:lnTo>
                  <a:lnTo>
                    <a:pt x="16396" y="135303"/>
                  </a:lnTo>
                  <a:lnTo>
                    <a:pt x="22190" y="144004"/>
                  </a:lnTo>
                  <a:lnTo>
                    <a:pt x="28292" y="148577"/>
                  </a:lnTo>
                  <a:lnTo>
                    <a:pt x="37678" y="151151"/>
                  </a:lnTo>
                  <a:lnTo>
                    <a:pt x="50331" y="152021"/>
                  </a:lnTo>
                  <a:lnTo>
                    <a:pt x="64904" y="147116"/>
                  </a:lnTo>
                  <a:lnTo>
                    <a:pt x="77572" y="138958"/>
                  </a:lnTo>
                  <a:lnTo>
                    <a:pt x="88027" y="124782"/>
                  </a:lnTo>
                  <a:lnTo>
                    <a:pt x="100921" y="82265"/>
                  </a:lnTo>
                  <a:lnTo>
                    <a:pt x="104162" y="36637"/>
                  </a:lnTo>
                  <a:lnTo>
                    <a:pt x="101414" y="29244"/>
                  </a:lnTo>
                  <a:lnTo>
                    <a:pt x="97722" y="22431"/>
                  </a:lnTo>
                  <a:lnTo>
                    <a:pt x="96081" y="15875"/>
                  </a:lnTo>
                  <a:lnTo>
                    <a:pt x="94585" y="13703"/>
                  </a:lnTo>
                  <a:lnTo>
                    <a:pt x="92530" y="12255"/>
                  </a:lnTo>
                  <a:lnTo>
                    <a:pt x="85371" y="9410"/>
                  </a:lnTo>
                  <a:lnTo>
                    <a:pt x="85282" y="14432"/>
                  </a:lnTo>
                  <a:lnTo>
                    <a:pt x="88083" y="19728"/>
                  </a:lnTo>
                  <a:lnTo>
                    <a:pt x="92856" y="27726"/>
                  </a:lnTo>
                  <a:lnTo>
                    <a:pt x="110755" y="71324"/>
                  </a:lnTo>
                  <a:lnTo>
                    <a:pt x="123366" y="112891"/>
                  </a:lnTo>
                  <a:lnTo>
                    <a:pt x="136049" y="151990"/>
                  </a:lnTo>
                  <a:lnTo>
                    <a:pt x="142199" y="195774"/>
                  </a:lnTo>
                  <a:lnTo>
                    <a:pt x="147510" y="220992"/>
                  </a:lnTo>
                  <a:lnTo>
                    <a:pt x="141924" y="267580"/>
                  </a:lnTo>
                  <a:lnTo>
                    <a:pt x="129214" y="293118"/>
                  </a:lnTo>
                  <a:lnTo>
                    <a:pt x="123131" y="299517"/>
                  </a:lnTo>
                  <a:lnTo>
                    <a:pt x="120026" y="301223"/>
                  </a:lnTo>
                  <a:lnTo>
                    <a:pt x="96736" y="304185"/>
                  </a:lnTo>
                  <a:lnTo>
                    <a:pt x="65003" y="303517"/>
                  </a:lnTo>
                  <a:lnTo>
                    <a:pt x="20498" y="290444"/>
                  </a:lnTo>
                  <a:lnTo>
                    <a:pt x="16679" y="287765"/>
                  </a:lnTo>
                  <a:lnTo>
                    <a:pt x="3168" y="269622"/>
                  </a:lnTo>
                  <a:lnTo>
                    <a:pt x="600" y="260159"/>
                  </a:lnTo>
                  <a:lnTo>
                    <a:pt x="0" y="253823"/>
                  </a:lnTo>
                  <a:lnTo>
                    <a:pt x="2554" y="247480"/>
                  </a:lnTo>
                  <a:lnTo>
                    <a:pt x="12819" y="234784"/>
                  </a:lnTo>
                  <a:lnTo>
                    <a:pt x="45239" y="212560"/>
                  </a:lnTo>
                  <a:lnTo>
                    <a:pt x="67393" y="204094"/>
                  </a:lnTo>
                  <a:lnTo>
                    <a:pt x="112783" y="193686"/>
                  </a:lnTo>
                  <a:lnTo>
                    <a:pt x="151919" y="1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1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336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066800" y="418881"/>
            <a:ext cx="10883900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Write the correct abbreviation for each metric unit.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1) Kilogram _____ 		4) Milliliter _____ 		7) Kilometer 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2) Meter _____ 	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5</a:t>
            </a:r>
            <a:r>
              <a:rPr lang="en-US" altLang="en-US" sz="2000" dirty="0">
                <a:latin typeface="Times New Roman" panose="02020603050405020304" pitchFamily="18" charset="0"/>
              </a:rPr>
              <a:t>) Millimeter _____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8</a:t>
            </a:r>
            <a:r>
              <a:rPr lang="en-US" altLang="en-US" sz="2000" dirty="0">
                <a:latin typeface="Times New Roman" panose="02020603050405020304" pitchFamily="18" charset="0"/>
              </a:rPr>
              <a:t>) Centimeter 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3) Gram _____ 	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6</a:t>
            </a:r>
            <a:r>
              <a:rPr lang="en-US" altLang="en-US" sz="2000" dirty="0">
                <a:latin typeface="Times New Roman" panose="02020603050405020304" pitchFamily="18" charset="0"/>
              </a:rPr>
              <a:t>) Liter _____ 	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9</a:t>
            </a:r>
            <a:r>
              <a:rPr lang="en-US" altLang="en-US" sz="2000" dirty="0">
                <a:latin typeface="Times New Roman" panose="02020603050405020304" pitchFamily="18" charset="0"/>
              </a:rPr>
              <a:t>) Milligram 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Try these conversions, using the ladder method.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10) 2000 mg = _______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g	 </a:t>
            </a:r>
            <a:r>
              <a:rPr lang="en-US" altLang="en-US" sz="2000" dirty="0">
                <a:latin typeface="Times New Roman" panose="02020603050405020304" pitchFamily="18" charset="0"/>
              </a:rPr>
              <a:t>	15) 5 L = _______ mL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20</a:t>
            </a:r>
            <a:r>
              <a:rPr lang="en-US" altLang="en-US" sz="2000" dirty="0">
                <a:latin typeface="Times New Roman" panose="02020603050405020304" pitchFamily="18" charset="0"/>
              </a:rPr>
              <a:t>) 16 cm = _______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11) 104 km = _______ m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16</a:t>
            </a:r>
            <a:r>
              <a:rPr lang="en-US" altLang="en-US" sz="2000" dirty="0">
                <a:latin typeface="Times New Roman" panose="02020603050405020304" pitchFamily="18" charset="0"/>
              </a:rPr>
              <a:t>) 198 g = _______ kg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Times New Roman" panose="02020603050405020304" pitchFamily="18" charset="0"/>
              </a:rPr>
              <a:t>	21) 2500 m = _______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12) 480 cm = _____ m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17</a:t>
            </a:r>
            <a:r>
              <a:rPr lang="en-US" altLang="en-US" sz="2000" dirty="0">
                <a:latin typeface="Times New Roman" panose="02020603050405020304" pitchFamily="18" charset="0"/>
              </a:rPr>
              <a:t>) 75 mL = _____ L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22</a:t>
            </a:r>
            <a:r>
              <a:rPr lang="en-US" altLang="en-US" sz="2000" dirty="0">
                <a:latin typeface="Times New Roman" panose="02020603050405020304" pitchFamily="18" charset="0"/>
              </a:rPr>
              <a:t>) 65 g = _____ mg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13) 5.6 kg = _____ g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18</a:t>
            </a:r>
            <a:r>
              <a:rPr lang="en-US" altLang="en-US" sz="2000" dirty="0">
                <a:latin typeface="Times New Roman" panose="02020603050405020304" pitchFamily="18" charset="0"/>
              </a:rPr>
              <a:t>) 50 cm = _____ m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23</a:t>
            </a:r>
            <a:r>
              <a:rPr lang="en-US" altLang="en-US" sz="2000" dirty="0">
                <a:latin typeface="Times New Roman" panose="02020603050405020304" pitchFamily="18" charset="0"/>
              </a:rPr>
              <a:t>) 6.3 cm = _____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14) 8 mm = _____ cm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19</a:t>
            </a:r>
            <a:r>
              <a:rPr lang="en-US" altLang="en-US" sz="2000" dirty="0">
                <a:latin typeface="Times New Roman" panose="02020603050405020304" pitchFamily="18" charset="0"/>
              </a:rPr>
              <a:t>) 5.6 m = _____ cm 	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	24</a:t>
            </a:r>
            <a:r>
              <a:rPr lang="en-US" altLang="en-US" sz="2000" dirty="0">
                <a:latin typeface="Times New Roman" panose="02020603050405020304" pitchFamily="18" charset="0"/>
              </a:rPr>
              <a:t>) 120 mg = _____ g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	</a:t>
            </a:r>
          </a:p>
        </p:txBody>
      </p:sp>
      <p:grpSp>
        <p:nvGrpSpPr>
          <p:cNvPr id="9" name="SMARTInkShape-Group62"/>
          <p:cNvGrpSpPr/>
          <p:nvPr/>
        </p:nvGrpSpPr>
        <p:grpSpPr>
          <a:xfrm>
            <a:off x="2714625" y="3400425"/>
            <a:ext cx="959978" cy="331434"/>
            <a:chOff x="2714625" y="3400425"/>
            <a:chExt cx="959978" cy="331434"/>
          </a:xfrm>
        </p:grpSpPr>
        <p:sp>
          <p:nvSpPr>
            <p:cNvPr id="2" name="SMARTInkShape-98"/>
            <p:cNvSpPr/>
            <p:nvPr>
              <p:custDataLst>
                <p:tags r:id="rId27"/>
              </p:custDataLst>
            </p:nvPr>
          </p:nvSpPr>
          <p:spPr>
            <a:xfrm>
              <a:off x="3486266" y="3400425"/>
              <a:ext cx="188337" cy="312242"/>
            </a:xfrm>
            <a:custGeom>
              <a:avLst/>
              <a:gdLst/>
              <a:ahLst/>
              <a:cxnLst/>
              <a:rect l="0" t="0" r="0" b="0"/>
              <a:pathLst>
                <a:path w="188337" h="312242">
                  <a:moveTo>
                    <a:pt x="9409" y="190500"/>
                  </a:moveTo>
                  <a:lnTo>
                    <a:pt x="9409" y="190500"/>
                  </a:lnTo>
                  <a:lnTo>
                    <a:pt x="8351" y="214351"/>
                  </a:lnTo>
                  <a:lnTo>
                    <a:pt x="1208" y="244689"/>
                  </a:lnTo>
                  <a:lnTo>
                    <a:pt x="0" y="282594"/>
                  </a:lnTo>
                  <a:lnTo>
                    <a:pt x="2758" y="292461"/>
                  </a:lnTo>
                  <a:lnTo>
                    <a:pt x="4975" y="296574"/>
                  </a:lnTo>
                  <a:lnTo>
                    <a:pt x="8570" y="299316"/>
                  </a:lnTo>
                  <a:lnTo>
                    <a:pt x="47831" y="312018"/>
                  </a:lnTo>
                  <a:lnTo>
                    <a:pt x="61411" y="312241"/>
                  </a:lnTo>
                  <a:lnTo>
                    <a:pt x="100179" y="300932"/>
                  </a:lnTo>
                  <a:lnTo>
                    <a:pt x="126626" y="287730"/>
                  </a:lnTo>
                  <a:lnTo>
                    <a:pt x="145858" y="270697"/>
                  </a:lnTo>
                  <a:lnTo>
                    <a:pt x="168497" y="237033"/>
                  </a:lnTo>
                  <a:lnTo>
                    <a:pt x="183474" y="199810"/>
                  </a:lnTo>
                  <a:lnTo>
                    <a:pt x="188336" y="166330"/>
                  </a:lnTo>
                  <a:lnTo>
                    <a:pt x="183434" y="124695"/>
                  </a:lnTo>
                  <a:lnTo>
                    <a:pt x="179505" y="95508"/>
                  </a:lnTo>
                  <a:lnTo>
                    <a:pt x="159501" y="52715"/>
                  </a:lnTo>
                  <a:lnTo>
                    <a:pt x="144202" y="38951"/>
                  </a:lnTo>
                  <a:lnTo>
                    <a:pt x="951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9"/>
            <p:cNvSpPr/>
            <p:nvPr>
              <p:custDataLst>
                <p:tags r:id="rId28"/>
              </p:custDataLst>
            </p:nvPr>
          </p:nvSpPr>
          <p:spPr>
            <a:xfrm>
              <a:off x="3552825" y="3487474"/>
              <a:ext cx="28576" cy="8202"/>
            </a:xfrm>
            <a:custGeom>
              <a:avLst/>
              <a:gdLst/>
              <a:ahLst/>
              <a:cxnLst/>
              <a:rect l="0" t="0" r="0" b="0"/>
              <a:pathLst>
                <a:path w="28576" h="8202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7517" y="1655"/>
                  </a:lnTo>
                  <a:lnTo>
                    <a:pt x="25753" y="662"/>
                  </a:lnTo>
                  <a:lnTo>
                    <a:pt x="23519" y="0"/>
                  </a:lnTo>
                  <a:lnTo>
                    <a:pt x="20970" y="617"/>
                  </a:lnTo>
                  <a:lnTo>
                    <a:pt x="9277" y="6389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0"/>
            <p:cNvSpPr/>
            <p:nvPr>
              <p:custDataLst>
                <p:tags r:id="rId29"/>
              </p:custDataLst>
            </p:nvPr>
          </p:nvSpPr>
          <p:spPr>
            <a:xfrm>
              <a:off x="3324628" y="3495675"/>
              <a:ext cx="141914" cy="236076"/>
            </a:xfrm>
            <a:custGeom>
              <a:avLst/>
              <a:gdLst/>
              <a:ahLst/>
              <a:cxnLst/>
              <a:rect l="0" t="0" r="0" b="0"/>
              <a:pathLst>
                <a:path w="141914" h="236076">
                  <a:moveTo>
                    <a:pt x="18647" y="47625"/>
                  </a:moveTo>
                  <a:lnTo>
                    <a:pt x="18647" y="47625"/>
                  </a:lnTo>
                  <a:lnTo>
                    <a:pt x="13591" y="52681"/>
                  </a:lnTo>
                  <a:lnTo>
                    <a:pt x="11108" y="57986"/>
                  </a:lnTo>
                  <a:lnTo>
                    <a:pt x="2653" y="99888"/>
                  </a:lnTo>
                  <a:lnTo>
                    <a:pt x="0" y="143486"/>
                  </a:lnTo>
                  <a:lnTo>
                    <a:pt x="4773" y="166574"/>
                  </a:lnTo>
                  <a:lnTo>
                    <a:pt x="21998" y="206226"/>
                  </a:lnTo>
                  <a:lnTo>
                    <a:pt x="31073" y="216186"/>
                  </a:lnTo>
                  <a:lnTo>
                    <a:pt x="53758" y="233511"/>
                  </a:lnTo>
                  <a:lnTo>
                    <a:pt x="64591" y="236075"/>
                  </a:lnTo>
                  <a:lnTo>
                    <a:pt x="76461" y="234392"/>
                  </a:lnTo>
                  <a:lnTo>
                    <a:pt x="92222" y="227494"/>
                  </a:lnTo>
                  <a:lnTo>
                    <a:pt x="107028" y="215681"/>
                  </a:lnTo>
                  <a:lnTo>
                    <a:pt x="126551" y="183573"/>
                  </a:lnTo>
                  <a:lnTo>
                    <a:pt x="138230" y="151032"/>
                  </a:lnTo>
                  <a:lnTo>
                    <a:pt x="141913" y="109651"/>
                  </a:lnTo>
                  <a:lnTo>
                    <a:pt x="141303" y="81828"/>
                  </a:lnTo>
                  <a:lnTo>
                    <a:pt x="132762" y="36896"/>
                  </a:lnTo>
                  <a:lnTo>
                    <a:pt x="125602" y="23750"/>
                  </a:lnTo>
                  <a:lnTo>
                    <a:pt x="1043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1"/>
            <p:cNvSpPr/>
            <p:nvPr>
              <p:custDataLst>
                <p:tags r:id="rId30"/>
              </p:custDataLst>
            </p:nvPr>
          </p:nvSpPr>
          <p:spPr>
            <a:xfrm>
              <a:off x="3371850" y="34861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0"/>
                  </a:moveTo>
                  <a:lnTo>
                    <a:pt x="28575" y="0"/>
                  </a:lnTo>
                  <a:lnTo>
                    <a:pt x="15318" y="0"/>
                  </a:lnTo>
                  <a:lnTo>
                    <a:pt x="13387" y="1058"/>
                  </a:lnTo>
                  <a:lnTo>
                    <a:pt x="12100" y="2822"/>
                  </a:lnTo>
                  <a:lnTo>
                    <a:pt x="11242" y="5056"/>
                  </a:lnTo>
                  <a:lnTo>
                    <a:pt x="9611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2"/>
            <p:cNvSpPr/>
            <p:nvPr>
              <p:custDataLst>
                <p:tags r:id="rId31"/>
              </p:custDataLst>
            </p:nvPr>
          </p:nvSpPr>
          <p:spPr>
            <a:xfrm>
              <a:off x="3114685" y="3448050"/>
              <a:ext cx="190416" cy="275955"/>
            </a:xfrm>
            <a:custGeom>
              <a:avLst/>
              <a:gdLst/>
              <a:ahLst/>
              <a:cxnLst/>
              <a:rect l="0" t="0" r="0" b="0"/>
              <a:pathLst>
                <a:path w="190416" h="275955">
                  <a:moveTo>
                    <a:pt x="19040" y="9525"/>
                  </a:moveTo>
                  <a:lnTo>
                    <a:pt x="19040" y="9525"/>
                  </a:lnTo>
                  <a:lnTo>
                    <a:pt x="10839" y="17726"/>
                  </a:lnTo>
                  <a:lnTo>
                    <a:pt x="896" y="60784"/>
                  </a:lnTo>
                  <a:lnTo>
                    <a:pt x="69" y="106069"/>
                  </a:lnTo>
                  <a:lnTo>
                    <a:pt x="0" y="147514"/>
                  </a:lnTo>
                  <a:lnTo>
                    <a:pt x="2814" y="191111"/>
                  </a:lnTo>
                  <a:lnTo>
                    <a:pt x="10749" y="230601"/>
                  </a:lnTo>
                  <a:lnTo>
                    <a:pt x="19236" y="243953"/>
                  </a:lnTo>
                  <a:lnTo>
                    <a:pt x="49204" y="269272"/>
                  </a:lnTo>
                  <a:lnTo>
                    <a:pt x="59258" y="273135"/>
                  </a:lnTo>
                  <a:lnTo>
                    <a:pt x="102965" y="275954"/>
                  </a:lnTo>
                  <a:lnTo>
                    <a:pt x="116665" y="275046"/>
                  </a:lnTo>
                  <a:lnTo>
                    <a:pt x="149110" y="262952"/>
                  </a:lnTo>
                  <a:lnTo>
                    <a:pt x="163177" y="253830"/>
                  </a:lnTo>
                  <a:lnTo>
                    <a:pt x="177413" y="233662"/>
                  </a:lnTo>
                  <a:lnTo>
                    <a:pt x="186145" y="214460"/>
                  </a:lnTo>
                  <a:lnTo>
                    <a:pt x="189918" y="170842"/>
                  </a:lnTo>
                  <a:lnTo>
                    <a:pt x="190415" y="123745"/>
                  </a:lnTo>
                  <a:lnTo>
                    <a:pt x="189398" y="105797"/>
                  </a:lnTo>
                  <a:lnTo>
                    <a:pt x="175299" y="63869"/>
                  </a:lnTo>
                  <a:lnTo>
                    <a:pt x="170467" y="44559"/>
                  </a:lnTo>
                  <a:lnTo>
                    <a:pt x="150132" y="17771"/>
                  </a:lnTo>
                  <a:lnTo>
                    <a:pt x="12381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3"/>
            <p:cNvSpPr/>
            <p:nvPr>
              <p:custDataLst>
                <p:tags r:id="rId32"/>
              </p:custDataLst>
            </p:nvPr>
          </p:nvSpPr>
          <p:spPr>
            <a:xfrm>
              <a:off x="3009900" y="3668449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264" y="4425"/>
                  </a:lnTo>
                  <a:lnTo>
                    <a:pt x="9409" y="1937"/>
                  </a:lnTo>
                  <a:lnTo>
                    <a:pt x="9447" y="1908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4"/>
            <p:cNvSpPr/>
            <p:nvPr>
              <p:custDataLst>
                <p:tags r:id="rId33"/>
              </p:custDataLst>
            </p:nvPr>
          </p:nvSpPr>
          <p:spPr>
            <a:xfrm>
              <a:off x="2714625" y="3429560"/>
              <a:ext cx="238126" cy="302299"/>
            </a:xfrm>
            <a:custGeom>
              <a:avLst/>
              <a:gdLst/>
              <a:ahLst/>
              <a:cxnLst/>
              <a:rect l="0" t="0" r="0" b="0"/>
              <a:pathLst>
                <a:path w="238126" h="302299">
                  <a:moveTo>
                    <a:pt x="0" y="66115"/>
                  </a:moveTo>
                  <a:lnTo>
                    <a:pt x="0" y="66115"/>
                  </a:lnTo>
                  <a:lnTo>
                    <a:pt x="0" y="57914"/>
                  </a:lnTo>
                  <a:lnTo>
                    <a:pt x="5057" y="46869"/>
                  </a:lnTo>
                  <a:lnTo>
                    <a:pt x="13183" y="38864"/>
                  </a:lnTo>
                  <a:lnTo>
                    <a:pt x="54980" y="12192"/>
                  </a:lnTo>
                  <a:lnTo>
                    <a:pt x="77321" y="3689"/>
                  </a:lnTo>
                  <a:lnTo>
                    <a:pt x="110854" y="0"/>
                  </a:lnTo>
                  <a:lnTo>
                    <a:pt x="130095" y="4662"/>
                  </a:lnTo>
                  <a:lnTo>
                    <a:pt x="149201" y="17803"/>
                  </a:lnTo>
                  <a:lnTo>
                    <a:pt x="163212" y="35102"/>
                  </a:lnTo>
                  <a:lnTo>
                    <a:pt x="176369" y="66456"/>
                  </a:lnTo>
                  <a:lnTo>
                    <a:pt x="185425" y="105723"/>
                  </a:lnTo>
                  <a:lnTo>
                    <a:pt x="189832" y="152038"/>
                  </a:lnTo>
                  <a:lnTo>
                    <a:pt x="189354" y="198433"/>
                  </a:lnTo>
                  <a:lnTo>
                    <a:pt x="177231" y="238892"/>
                  </a:lnTo>
                  <a:lnTo>
                    <a:pt x="161850" y="272181"/>
                  </a:lnTo>
                  <a:lnTo>
                    <a:pt x="154483" y="280467"/>
                  </a:lnTo>
                  <a:lnTo>
                    <a:pt x="127880" y="299871"/>
                  </a:lnTo>
                  <a:lnTo>
                    <a:pt x="121041" y="302298"/>
                  </a:lnTo>
                  <a:lnTo>
                    <a:pt x="111652" y="300555"/>
                  </a:lnTo>
                  <a:lnTo>
                    <a:pt x="97288" y="293623"/>
                  </a:lnTo>
                  <a:lnTo>
                    <a:pt x="82952" y="281799"/>
                  </a:lnTo>
                  <a:lnTo>
                    <a:pt x="73144" y="267369"/>
                  </a:lnTo>
                  <a:lnTo>
                    <a:pt x="68592" y="249689"/>
                  </a:lnTo>
                  <a:lnTo>
                    <a:pt x="66787" y="205781"/>
                  </a:lnTo>
                  <a:lnTo>
                    <a:pt x="66725" y="193100"/>
                  </a:lnTo>
                  <a:lnTo>
                    <a:pt x="68825" y="187813"/>
                  </a:lnTo>
                  <a:lnTo>
                    <a:pt x="76803" y="179117"/>
                  </a:lnTo>
                  <a:lnTo>
                    <a:pt x="84582" y="174547"/>
                  </a:lnTo>
                  <a:lnTo>
                    <a:pt x="98199" y="171612"/>
                  </a:lnTo>
                  <a:lnTo>
                    <a:pt x="122512" y="170954"/>
                  </a:lnTo>
                  <a:lnTo>
                    <a:pt x="131355" y="173740"/>
                  </a:lnTo>
                  <a:lnTo>
                    <a:pt x="150021" y="188199"/>
                  </a:lnTo>
                  <a:lnTo>
                    <a:pt x="195699" y="224613"/>
                  </a:lnTo>
                  <a:lnTo>
                    <a:pt x="206034" y="235374"/>
                  </a:lnTo>
                  <a:lnTo>
                    <a:pt x="238125" y="2756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3"/>
          <p:cNvGrpSpPr/>
          <p:nvPr/>
        </p:nvGrpSpPr>
        <p:grpSpPr>
          <a:xfrm>
            <a:off x="2581275" y="3933825"/>
            <a:ext cx="1180189" cy="476251"/>
            <a:chOff x="2581275" y="3933825"/>
            <a:chExt cx="1180189" cy="476251"/>
          </a:xfrm>
        </p:grpSpPr>
        <p:sp>
          <p:nvSpPr>
            <p:cNvPr id="10" name="SMARTInkShape-105"/>
            <p:cNvSpPr/>
            <p:nvPr>
              <p:custDataLst>
                <p:tags r:id="rId20"/>
              </p:custDataLst>
            </p:nvPr>
          </p:nvSpPr>
          <p:spPr>
            <a:xfrm>
              <a:off x="3478402" y="3943793"/>
              <a:ext cx="283062" cy="320976"/>
            </a:xfrm>
            <a:custGeom>
              <a:avLst/>
              <a:gdLst/>
              <a:ahLst/>
              <a:cxnLst/>
              <a:rect l="0" t="0" r="0" b="0"/>
              <a:pathLst>
                <a:path w="283062" h="320976">
                  <a:moveTo>
                    <a:pt x="141098" y="56707"/>
                  </a:moveTo>
                  <a:lnTo>
                    <a:pt x="141098" y="56707"/>
                  </a:lnTo>
                  <a:lnTo>
                    <a:pt x="141098" y="37461"/>
                  </a:lnTo>
                  <a:lnTo>
                    <a:pt x="138276" y="29456"/>
                  </a:lnTo>
                  <a:lnTo>
                    <a:pt x="127841" y="15694"/>
                  </a:lnTo>
                  <a:lnTo>
                    <a:pt x="121800" y="12020"/>
                  </a:lnTo>
                  <a:lnTo>
                    <a:pt x="115588" y="9330"/>
                  </a:lnTo>
                  <a:lnTo>
                    <a:pt x="106140" y="2923"/>
                  </a:lnTo>
                  <a:lnTo>
                    <a:pt x="95580" y="554"/>
                  </a:lnTo>
                  <a:lnTo>
                    <a:pt x="85237" y="0"/>
                  </a:lnTo>
                  <a:lnTo>
                    <a:pt x="67514" y="4745"/>
                  </a:lnTo>
                  <a:lnTo>
                    <a:pt x="53914" y="12853"/>
                  </a:lnTo>
                  <a:lnTo>
                    <a:pt x="33291" y="32679"/>
                  </a:lnTo>
                  <a:lnTo>
                    <a:pt x="25098" y="44617"/>
                  </a:lnTo>
                  <a:lnTo>
                    <a:pt x="15481" y="86199"/>
                  </a:lnTo>
                  <a:lnTo>
                    <a:pt x="4219" y="128620"/>
                  </a:lnTo>
                  <a:lnTo>
                    <a:pt x="0" y="160212"/>
                  </a:lnTo>
                  <a:lnTo>
                    <a:pt x="6178" y="199331"/>
                  </a:lnTo>
                  <a:lnTo>
                    <a:pt x="17590" y="237632"/>
                  </a:lnTo>
                  <a:lnTo>
                    <a:pt x="24822" y="255651"/>
                  </a:lnTo>
                  <a:lnTo>
                    <a:pt x="52774" y="291097"/>
                  </a:lnTo>
                  <a:lnTo>
                    <a:pt x="76475" y="305484"/>
                  </a:lnTo>
                  <a:lnTo>
                    <a:pt x="112928" y="318769"/>
                  </a:lnTo>
                  <a:lnTo>
                    <a:pt x="141218" y="320975"/>
                  </a:lnTo>
                  <a:lnTo>
                    <a:pt x="188739" y="309969"/>
                  </a:lnTo>
                  <a:lnTo>
                    <a:pt x="219222" y="296803"/>
                  </a:lnTo>
                  <a:lnTo>
                    <a:pt x="252058" y="268855"/>
                  </a:lnTo>
                  <a:lnTo>
                    <a:pt x="266168" y="245155"/>
                  </a:lnTo>
                  <a:lnTo>
                    <a:pt x="279359" y="207644"/>
                  </a:lnTo>
                  <a:lnTo>
                    <a:pt x="283061" y="163388"/>
                  </a:lnTo>
                  <a:lnTo>
                    <a:pt x="282795" y="120654"/>
                  </a:lnTo>
                  <a:lnTo>
                    <a:pt x="270700" y="80454"/>
                  </a:lnTo>
                  <a:lnTo>
                    <a:pt x="243972" y="46022"/>
                  </a:lnTo>
                  <a:lnTo>
                    <a:pt x="228494" y="35079"/>
                  </a:lnTo>
                  <a:lnTo>
                    <a:pt x="182306" y="21992"/>
                  </a:lnTo>
                  <a:lnTo>
                    <a:pt x="145309" y="19053"/>
                  </a:lnTo>
                  <a:lnTo>
                    <a:pt x="102998" y="28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6"/>
            <p:cNvSpPr/>
            <p:nvPr>
              <p:custDataLst>
                <p:tags r:id="rId21"/>
              </p:custDataLst>
            </p:nvPr>
          </p:nvSpPr>
          <p:spPr>
            <a:xfrm>
              <a:off x="3286373" y="3943350"/>
              <a:ext cx="209134" cy="390308"/>
            </a:xfrm>
            <a:custGeom>
              <a:avLst/>
              <a:gdLst/>
              <a:ahLst/>
              <a:cxnLst/>
              <a:rect l="0" t="0" r="0" b="0"/>
              <a:pathLst>
                <a:path w="209134" h="390308">
                  <a:moveTo>
                    <a:pt x="104527" y="57150"/>
                  </a:moveTo>
                  <a:lnTo>
                    <a:pt x="104527" y="57150"/>
                  </a:lnTo>
                  <a:lnTo>
                    <a:pt x="99471" y="57150"/>
                  </a:lnTo>
                  <a:lnTo>
                    <a:pt x="97981" y="56092"/>
                  </a:lnTo>
                  <a:lnTo>
                    <a:pt x="96988" y="54328"/>
                  </a:lnTo>
                  <a:lnTo>
                    <a:pt x="95118" y="48017"/>
                  </a:lnTo>
                  <a:lnTo>
                    <a:pt x="89980" y="42685"/>
                  </a:lnTo>
                  <a:lnTo>
                    <a:pt x="87421" y="42215"/>
                  </a:lnTo>
                  <a:lnTo>
                    <a:pt x="84656" y="42959"/>
                  </a:lnTo>
                  <a:lnTo>
                    <a:pt x="78762" y="45551"/>
                  </a:lnTo>
                  <a:lnTo>
                    <a:pt x="72615" y="46703"/>
                  </a:lnTo>
                  <a:lnTo>
                    <a:pt x="49342" y="65404"/>
                  </a:lnTo>
                  <a:lnTo>
                    <a:pt x="38434" y="78645"/>
                  </a:lnTo>
                  <a:lnTo>
                    <a:pt x="18853" y="124875"/>
                  </a:lnTo>
                  <a:lnTo>
                    <a:pt x="6112" y="167189"/>
                  </a:lnTo>
                  <a:lnTo>
                    <a:pt x="1009" y="209767"/>
                  </a:lnTo>
                  <a:lnTo>
                    <a:pt x="0" y="255023"/>
                  </a:lnTo>
                  <a:lnTo>
                    <a:pt x="2648" y="285112"/>
                  </a:lnTo>
                  <a:lnTo>
                    <a:pt x="17066" y="332232"/>
                  </a:lnTo>
                  <a:lnTo>
                    <a:pt x="44810" y="367732"/>
                  </a:lnTo>
                  <a:lnTo>
                    <a:pt x="63432" y="382125"/>
                  </a:lnTo>
                  <a:lnTo>
                    <a:pt x="76032" y="386792"/>
                  </a:lnTo>
                  <a:lnTo>
                    <a:pt x="120407" y="390307"/>
                  </a:lnTo>
                  <a:lnTo>
                    <a:pt x="130282" y="387606"/>
                  </a:lnTo>
                  <a:lnTo>
                    <a:pt x="144614" y="377313"/>
                  </a:lnTo>
                  <a:lnTo>
                    <a:pt x="173580" y="347706"/>
                  </a:lnTo>
                  <a:lnTo>
                    <a:pt x="189468" y="310571"/>
                  </a:lnTo>
                  <a:lnTo>
                    <a:pt x="199544" y="275112"/>
                  </a:lnTo>
                  <a:lnTo>
                    <a:pt x="206411" y="237796"/>
                  </a:lnTo>
                  <a:lnTo>
                    <a:pt x="208445" y="199927"/>
                  </a:lnTo>
                  <a:lnTo>
                    <a:pt x="209133" y="154262"/>
                  </a:lnTo>
                  <a:lnTo>
                    <a:pt x="208210" y="114668"/>
                  </a:lnTo>
                  <a:lnTo>
                    <a:pt x="196040" y="71780"/>
                  </a:lnTo>
                  <a:lnTo>
                    <a:pt x="186910" y="51372"/>
                  </a:lnTo>
                  <a:lnTo>
                    <a:pt x="177831" y="41176"/>
                  </a:lnTo>
                  <a:lnTo>
                    <a:pt x="167798" y="32059"/>
                  </a:lnTo>
                  <a:lnTo>
                    <a:pt x="155142" y="16084"/>
                  </a:lnTo>
                  <a:lnTo>
                    <a:pt x="144308" y="7854"/>
                  </a:lnTo>
                  <a:lnTo>
                    <a:pt x="132438" y="3491"/>
                  </a:lnTo>
                  <a:lnTo>
                    <a:pt x="950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7"/>
            <p:cNvSpPr/>
            <p:nvPr>
              <p:custDataLst>
                <p:tags r:id="rId22"/>
              </p:custDataLst>
            </p:nvPr>
          </p:nvSpPr>
          <p:spPr>
            <a:xfrm>
              <a:off x="3048685" y="3952875"/>
              <a:ext cx="245868" cy="399440"/>
            </a:xfrm>
            <a:custGeom>
              <a:avLst/>
              <a:gdLst/>
              <a:ahLst/>
              <a:cxnLst/>
              <a:rect l="0" t="0" r="0" b="0"/>
              <a:pathLst>
                <a:path w="245868" h="399440">
                  <a:moveTo>
                    <a:pt x="199340" y="161925"/>
                  </a:moveTo>
                  <a:lnTo>
                    <a:pt x="199340" y="161925"/>
                  </a:lnTo>
                  <a:lnTo>
                    <a:pt x="194284" y="161925"/>
                  </a:lnTo>
                  <a:lnTo>
                    <a:pt x="192794" y="160867"/>
                  </a:lnTo>
                  <a:lnTo>
                    <a:pt x="191801" y="159103"/>
                  </a:lnTo>
                  <a:lnTo>
                    <a:pt x="190207" y="148668"/>
                  </a:lnTo>
                  <a:lnTo>
                    <a:pt x="187008" y="101683"/>
                  </a:lnTo>
                  <a:lnTo>
                    <a:pt x="170519" y="57715"/>
                  </a:lnTo>
                  <a:lnTo>
                    <a:pt x="158016" y="36918"/>
                  </a:lnTo>
                  <a:lnTo>
                    <a:pt x="139011" y="16050"/>
                  </a:lnTo>
                  <a:lnTo>
                    <a:pt x="132663" y="12425"/>
                  </a:lnTo>
                  <a:lnTo>
                    <a:pt x="126314" y="9756"/>
                  </a:lnTo>
                  <a:lnTo>
                    <a:pt x="119965" y="5041"/>
                  </a:lnTo>
                  <a:lnTo>
                    <a:pt x="116790" y="4419"/>
                  </a:lnTo>
                  <a:lnTo>
                    <a:pt x="113615" y="5063"/>
                  </a:lnTo>
                  <a:lnTo>
                    <a:pt x="107265" y="7542"/>
                  </a:lnTo>
                  <a:lnTo>
                    <a:pt x="100915" y="8643"/>
                  </a:lnTo>
                  <a:lnTo>
                    <a:pt x="94565" y="14777"/>
                  </a:lnTo>
                  <a:lnTo>
                    <a:pt x="59464" y="61588"/>
                  </a:lnTo>
                  <a:lnTo>
                    <a:pt x="35680" y="105359"/>
                  </a:lnTo>
                  <a:lnTo>
                    <a:pt x="15279" y="144049"/>
                  </a:lnTo>
                  <a:lnTo>
                    <a:pt x="2782" y="188537"/>
                  </a:lnTo>
                  <a:lnTo>
                    <a:pt x="0" y="233269"/>
                  </a:lnTo>
                  <a:lnTo>
                    <a:pt x="7055" y="275266"/>
                  </a:lnTo>
                  <a:lnTo>
                    <a:pt x="18639" y="314135"/>
                  </a:lnTo>
                  <a:lnTo>
                    <a:pt x="25895" y="332232"/>
                  </a:lnTo>
                  <a:lnTo>
                    <a:pt x="42939" y="354321"/>
                  </a:lnTo>
                  <a:lnTo>
                    <a:pt x="80711" y="382125"/>
                  </a:lnTo>
                  <a:lnTo>
                    <a:pt x="113583" y="395412"/>
                  </a:lnTo>
                  <a:lnTo>
                    <a:pt x="148118" y="399439"/>
                  </a:lnTo>
                  <a:lnTo>
                    <a:pt x="172521" y="394812"/>
                  </a:lnTo>
                  <a:lnTo>
                    <a:pt x="189748" y="386739"/>
                  </a:lnTo>
                  <a:lnTo>
                    <a:pt x="212654" y="365867"/>
                  </a:lnTo>
                  <a:lnTo>
                    <a:pt x="229155" y="342297"/>
                  </a:lnTo>
                  <a:lnTo>
                    <a:pt x="241406" y="298201"/>
                  </a:lnTo>
                  <a:lnTo>
                    <a:pt x="245867" y="251207"/>
                  </a:lnTo>
                  <a:lnTo>
                    <a:pt x="243926" y="207430"/>
                  </a:lnTo>
                  <a:lnTo>
                    <a:pt x="233665" y="163388"/>
                  </a:lnTo>
                  <a:lnTo>
                    <a:pt x="214900" y="124114"/>
                  </a:lnTo>
                  <a:lnTo>
                    <a:pt x="196542" y="81295"/>
                  </a:lnTo>
                  <a:lnTo>
                    <a:pt x="164261" y="36096"/>
                  </a:lnTo>
                  <a:lnTo>
                    <a:pt x="137860" y="13081"/>
                  </a:lnTo>
                  <a:lnTo>
                    <a:pt x="133146" y="4346"/>
                  </a:lnTo>
                  <a:lnTo>
                    <a:pt x="1231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8"/>
            <p:cNvSpPr/>
            <p:nvPr>
              <p:custDataLst>
                <p:tags r:id="rId23"/>
              </p:custDataLst>
            </p:nvPr>
          </p:nvSpPr>
          <p:spPr>
            <a:xfrm>
              <a:off x="2990850" y="3933825"/>
              <a:ext cx="47626" cy="476251"/>
            </a:xfrm>
            <a:custGeom>
              <a:avLst/>
              <a:gdLst/>
              <a:ahLst/>
              <a:cxnLst/>
              <a:rect l="0" t="0" r="0" b="0"/>
              <a:pathLst>
                <a:path w="47626" h="47625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8201" y="87660"/>
                  </a:lnTo>
                  <a:lnTo>
                    <a:pt x="10322" y="125266"/>
                  </a:lnTo>
                  <a:lnTo>
                    <a:pt x="17012" y="172362"/>
                  </a:lnTo>
                  <a:lnTo>
                    <a:pt x="23704" y="217374"/>
                  </a:lnTo>
                  <a:lnTo>
                    <a:pt x="27613" y="257897"/>
                  </a:lnTo>
                  <a:lnTo>
                    <a:pt x="31207" y="302747"/>
                  </a:lnTo>
                  <a:lnTo>
                    <a:pt x="36738" y="342495"/>
                  </a:lnTo>
                  <a:lnTo>
                    <a:pt x="38889" y="380920"/>
                  </a:lnTo>
                  <a:lnTo>
                    <a:pt x="46265" y="423558"/>
                  </a:lnTo>
                  <a:lnTo>
                    <a:pt x="47615" y="470768"/>
                  </a:lnTo>
                  <a:lnTo>
                    <a:pt x="47625" y="47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9"/>
            <p:cNvSpPr/>
            <p:nvPr>
              <p:custDataLst>
                <p:tags r:id="rId24"/>
              </p:custDataLst>
            </p:nvPr>
          </p:nvSpPr>
          <p:spPr>
            <a:xfrm>
              <a:off x="2838450" y="3971925"/>
              <a:ext cx="190501" cy="276212"/>
            </a:xfrm>
            <a:custGeom>
              <a:avLst/>
              <a:gdLst/>
              <a:ahLst/>
              <a:cxnLst/>
              <a:rect l="0" t="0" r="0" b="0"/>
              <a:pathLst>
                <a:path w="190501" h="27621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9518" y="60723"/>
                  </a:lnTo>
                  <a:lnTo>
                    <a:pt x="9525" y="107996"/>
                  </a:lnTo>
                  <a:lnTo>
                    <a:pt x="12347" y="119612"/>
                  </a:lnTo>
                  <a:lnTo>
                    <a:pt x="16071" y="129361"/>
                  </a:lnTo>
                  <a:lnTo>
                    <a:pt x="18876" y="171588"/>
                  </a:lnTo>
                  <a:lnTo>
                    <a:pt x="20085" y="202160"/>
                  </a:lnTo>
                  <a:lnTo>
                    <a:pt x="26584" y="221064"/>
                  </a:lnTo>
                  <a:lnTo>
                    <a:pt x="28749" y="231601"/>
                  </a:lnTo>
                  <a:lnTo>
                    <a:pt x="35917" y="243482"/>
                  </a:lnTo>
                  <a:lnTo>
                    <a:pt x="41716" y="250384"/>
                  </a:lnTo>
                  <a:lnTo>
                    <a:pt x="47821" y="254157"/>
                  </a:lnTo>
                  <a:lnTo>
                    <a:pt x="54062" y="256892"/>
                  </a:lnTo>
                  <a:lnTo>
                    <a:pt x="74091" y="272245"/>
                  </a:lnTo>
                  <a:lnTo>
                    <a:pt x="102158" y="275701"/>
                  </a:lnTo>
                  <a:lnTo>
                    <a:pt x="149632" y="276211"/>
                  </a:lnTo>
                  <a:lnTo>
                    <a:pt x="168396" y="271164"/>
                  </a:lnTo>
                  <a:lnTo>
                    <a:pt x="19050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0"/>
            <p:cNvSpPr/>
            <p:nvPr>
              <p:custDataLst>
                <p:tags r:id="rId25"/>
              </p:custDataLst>
            </p:nvPr>
          </p:nvSpPr>
          <p:spPr>
            <a:xfrm>
              <a:off x="2610453" y="4019550"/>
              <a:ext cx="199211" cy="323786"/>
            </a:xfrm>
            <a:custGeom>
              <a:avLst/>
              <a:gdLst/>
              <a:ahLst/>
              <a:cxnLst/>
              <a:rect l="0" t="0" r="0" b="0"/>
              <a:pathLst>
                <a:path w="199211" h="323786">
                  <a:moveTo>
                    <a:pt x="170847" y="66675"/>
                  </a:moveTo>
                  <a:lnTo>
                    <a:pt x="170847" y="66675"/>
                  </a:lnTo>
                  <a:lnTo>
                    <a:pt x="170847" y="58474"/>
                  </a:lnTo>
                  <a:lnTo>
                    <a:pt x="169789" y="58033"/>
                  </a:lnTo>
                  <a:lnTo>
                    <a:pt x="165791" y="57542"/>
                  </a:lnTo>
                  <a:lnTo>
                    <a:pt x="164301" y="56353"/>
                  </a:lnTo>
                  <a:lnTo>
                    <a:pt x="156658" y="43927"/>
                  </a:lnTo>
                  <a:lnTo>
                    <a:pt x="151135" y="40690"/>
                  </a:lnTo>
                  <a:lnTo>
                    <a:pt x="145153" y="38193"/>
                  </a:lnTo>
                  <a:lnTo>
                    <a:pt x="135835" y="31895"/>
                  </a:lnTo>
                  <a:lnTo>
                    <a:pt x="129533" y="30050"/>
                  </a:lnTo>
                  <a:lnTo>
                    <a:pt x="126371" y="30617"/>
                  </a:lnTo>
                  <a:lnTo>
                    <a:pt x="113692" y="36308"/>
                  </a:lnTo>
                  <a:lnTo>
                    <a:pt x="101348" y="40391"/>
                  </a:lnTo>
                  <a:lnTo>
                    <a:pt x="78214" y="51253"/>
                  </a:lnTo>
                  <a:lnTo>
                    <a:pt x="68646" y="60174"/>
                  </a:lnTo>
                  <a:lnTo>
                    <a:pt x="30740" y="106833"/>
                  </a:lnTo>
                  <a:lnTo>
                    <a:pt x="13271" y="144340"/>
                  </a:lnTo>
                  <a:lnTo>
                    <a:pt x="2451" y="188594"/>
                  </a:lnTo>
                  <a:lnTo>
                    <a:pt x="0" y="228224"/>
                  </a:lnTo>
                  <a:lnTo>
                    <a:pt x="7016" y="273353"/>
                  </a:lnTo>
                  <a:lnTo>
                    <a:pt x="11179" y="294424"/>
                  </a:lnTo>
                  <a:lnTo>
                    <a:pt x="13602" y="301058"/>
                  </a:lnTo>
                  <a:lnTo>
                    <a:pt x="21938" y="311251"/>
                  </a:lnTo>
                  <a:lnTo>
                    <a:pt x="32698" y="318250"/>
                  </a:lnTo>
                  <a:lnTo>
                    <a:pt x="56853" y="322744"/>
                  </a:lnTo>
                  <a:lnTo>
                    <a:pt x="95958" y="323785"/>
                  </a:lnTo>
                  <a:lnTo>
                    <a:pt x="123813" y="313480"/>
                  </a:lnTo>
                  <a:lnTo>
                    <a:pt x="143682" y="301458"/>
                  </a:lnTo>
                  <a:lnTo>
                    <a:pt x="157798" y="287834"/>
                  </a:lnTo>
                  <a:lnTo>
                    <a:pt x="185069" y="247400"/>
                  </a:lnTo>
                  <a:lnTo>
                    <a:pt x="197012" y="206706"/>
                  </a:lnTo>
                  <a:lnTo>
                    <a:pt x="199210" y="159689"/>
                  </a:lnTo>
                  <a:lnTo>
                    <a:pt x="196537" y="132688"/>
                  </a:lnTo>
                  <a:lnTo>
                    <a:pt x="183167" y="92184"/>
                  </a:lnTo>
                  <a:lnTo>
                    <a:pt x="170772" y="62189"/>
                  </a:lnTo>
                  <a:lnTo>
                    <a:pt x="156021" y="35392"/>
                  </a:lnTo>
                  <a:lnTo>
                    <a:pt x="151990" y="23304"/>
                  </a:lnTo>
                  <a:lnTo>
                    <a:pt x="1327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1"/>
            <p:cNvSpPr/>
            <p:nvPr>
              <p:custDataLst>
                <p:tags r:id="rId26"/>
              </p:custDataLst>
            </p:nvPr>
          </p:nvSpPr>
          <p:spPr>
            <a:xfrm>
              <a:off x="2581275" y="4000500"/>
              <a:ext cx="28576" cy="409576"/>
            </a:xfrm>
            <a:custGeom>
              <a:avLst/>
              <a:gdLst/>
              <a:ahLst/>
              <a:cxnLst/>
              <a:rect l="0" t="0" r="0" b="0"/>
              <a:pathLst>
                <a:path w="28576" h="409576">
                  <a:moveTo>
                    <a:pt x="0" y="0"/>
                  </a:moveTo>
                  <a:lnTo>
                    <a:pt x="0" y="0"/>
                  </a:lnTo>
                  <a:lnTo>
                    <a:pt x="0" y="41777"/>
                  </a:lnTo>
                  <a:lnTo>
                    <a:pt x="2822" y="87078"/>
                  </a:lnTo>
                  <a:lnTo>
                    <a:pt x="7539" y="127048"/>
                  </a:lnTo>
                  <a:lnTo>
                    <a:pt x="8937" y="169583"/>
                  </a:lnTo>
                  <a:lnTo>
                    <a:pt x="9351" y="208997"/>
                  </a:lnTo>
                  <a:lnTo>
                    <a:pt x="9491" y="255184"/>
                  </a:lnTo>
                  <a:lnTo>
                    <a:pt x="9518" y="294882"/>
                  </a:lnTo>
                  <a:lnTo>
                    <a:pt x="9524" y="337792"/>
                  </a:lnTo>
                  <a:lnTo>
                    <a:pt x="18658" y="383567"/>
                  </a:lnTo>
                  <a:lnTo>
                    <a:pt x="21698" y="390254"/>
                  </a:lnTo>
                  <a:lnTo>
                    <a:pt x="25519" y="396755"/>
                  </a:lnTo>
                  <a:lnTo>
                    <a:pt x="28575" y="409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64"/>
          <p:cNvGrpSpPr/>
          <p:nvPr/>
        </p:nvGrpSpPr>
        <p:grpSpPr>
          <a:xfrm>
            <a:off x="2581275" y="4381991"/>
            <a:ext cx="1227294" cy="590060"/>
            <a:chOff x="2581275" y="4381991"/>
            <a:chExt cx="1227294" cy="590060"/>
          </a:xfrm>
        </p:grpSpPr>
        <p:sp>
          <p:nvSpPr>
            <p:cNvPr id="18" name="SMARTInkShape-112"/>
            <p:cNvSpPr/>
            <p:nvPr>
              <p:custDataLst>
                <p:tags r:id="rId15"/>
              </p:custDataLst>
            </p:nvPr>
          </p:nvSpPr>
          <p:spPr>
            <a:xfrm>
              <a:off x="3572313" y="4381991"/>
              <a:ext cx="236256" cy="399560"/>
            </a:xfrm>
            <a:custGeom>
              <a:avLst/>
              <a:gdLst/>
              <a:ahLst/>
              <a:cxnLst/>
              <a:rect l="0" t="0" r="0" b="0"/>
              <a:pathLst>
                <a:path w="236256" h="399560">
                  <a:moveTo>
                    <a:pt x="37662" y="313834"/>
                  </a:moveTo>
                  <a:lnTo>
                    <a:pt x="37662" y="313834"/>
                  </a:lnTo>
                  <a:lnTo>
                    <a:pt x="32606" y="308778"/>
                  </a:lnTo>
                  <a:lnTo>
                    <a:pt x="30123" y="303473"/>
                  </a:lnTo>
                  <a:lnTo>
                    <a:pt x="23473" y="286388"/>
                  </a:lnTo>
                  <a:lnTo>
                    <a:pt x="13026" y="269175"/>
                  </a:lnTo>
                  <a:lnTo>
                    <a:pt x="2887" y="227616"/>
                  </a:lnTo>
                  <a:lnTo>
                    <a:pt x="0" y="188481"/>
                  </a:lnTo>
                  <a:lnTo>
                    <a:pt x="12858" y="140926"/>
                  </a:lnTo>
                  <a:lnTo>
                    <a:pt x="31038" y="94567"/>
                  </a:lnTo>
                  <a:lnTo>
                    <a:pt x="60269" y="54713"/>
                  </a:lnTo>
                  <a:lnTo>
                    <a:pt x="91474" y="17609"/>
                  </a:lnTo>
                  <a:lnTo>
                    <a:pt x="122727" y="1996"/>
                  </a:lnTo>
                  <a:lnTo>
                    <a:pt x="135957" y="0"/>
                  </a:lnTo>
                  <a:lnTo>
                    <a:pt x="142379" y="2550"/>
                  </a:lnTo>
                  <a:lnTo>
                    <a:pt x="145573" y="4711"/>
                  </a:lnTo>
                  <a:lnTo>
                    <a:pt x="169021" y="11287"/>
                  </a:lnTo>
                  <a:lnTo>
                    <a:pt x="193171" y="26264"/>
                  </a:lnTo>
                  <a:lnTo>
                    <a:pt x="211860" y="54081"/>
                  </a:lnTo>
                  <a:lnTo>
                    <a:pt x="228106" y="95674"/>
                  </a:lnTo>
                  <a:lnTo>
                    <a:pt x="234848" y="123605"/>
                  </a:lnTo>
                  <a:lnTo>
                    <a:pt x="236255" y="169937"/>
                  </a:lnTo>
                  <a:lnTo>
                    <a:pt x="224380" y="210388"/>
                  </a:lnTo>
                  <a:lnTo>
                    <a:pt x="216571" y="254036"/>
                  </a:lnTo>
                  <a:lnTo>
                    <a:pt x="210310" y="268207"/>
                  </a:lnTo>
                  <a:lnTo>
                    <a:pt x="183456" y="313927"/>
                  </a:lnTo>
                  <a:lnTo>
                    <a:pt x="142236" y="361279"/>
                  </a:lnTo>
                  <a:lnTo>
                    <a:pt x="111858" y="389182"/>
                  </a:lnTo>
                  <a:lnTo>
                    <a:pt x="94812" y="399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3"/>
            <p:cNvSpPr/>
            <p:nvPr>
              <p:custDataLst>
                <p:tags r:id="rId16"/>
              </p:custDataLst>
            </p:nvPr>
          </p:nvSpPr>
          <p:spPr>
            <a:xfrm>
              <a:off x="3333806" y="4440188"/>
              <a:ext cx="228369" cy="322313"/>
            </a:xfrm>
            <a:custGeom>
              <a:avLst/>
              <a:gdLst/>
              <a:ahLst/>
              <a:cxnLst/>
              <a:rect l="0" t="0" r="0" b="0"/>
              <a:pathLst>
                <a:path w="228369" h="322313">
                  <a:moveTo>
                    <a:pt x="18994" y="246112"/>
                  </a:moveTo>
                  <a:lnTo>
                    <a:pt x="18994" y="246112"/>
                  </a:lnTo>
                  <a:lnTo>
                    <a:pt x="18994" y="232855"/>
                  </a:lnTo>
                  <a:lnTo>
                    <a:pt x="16172" y="226814"/>
                  </a:lnTo>
                  <a:lnTo>
                    <a:pt x="13938" y="223722"/>
                  </a:lnTo>
                  <a:lnTo>
                    <a:pt x="1384" y="177974"/>
                  </a:lnTo>
                  <a:lnTo>
                    <a:pt x="0" y="131631"/>
                  </a:lnTo>
                  <a:lnTo>
                    <a:pt x="1027" y="119032"/>
                  </a:lnTo>
                  <a:lnTo>
                    <a:pt x="13205" y="87351"/>
                  </a:lnTo>
                  <a:lnTo>
                    <a:pt x="51149" y="42911"/>
                  </a:lnTo>
                  <a:lnTo>
                    <a:pt x="82547" y="16218"/>
                  </a:lnTo>
                  <a:lnTo>
                    <a:pt x="126947" y="1923"/>
                  </a:lnTo>
                  <a:lnTo>
                    <a:pt x="139646" y="0"/>
                  </a:lnTo>
                  <a:lnTo>
                    <a:pt x="158694" y="3974"/>
                  </a:lnTo>
                  <a:lnTo>
                    <a:pt x="172688" y="11855"/>
                  </a:lnTo>
                  <a:lnTo>
                    <a:pt x="207435" y="39411"/>
                  </a:lnTo>
                  <a:lnTo>
                    <a:pt x="221787" y="62525"/>
                  </a:lnTo>
                  <a:lnTo>
                    <a:pt x="226542" y="81179"/>
                  </a:lnTo>
                  <a:lnTo>
                    <a:pt x="228368" y="124183"/>
                  </a:lnTo>
                  <a:lnTo>
                    <a:pt x="220327" y="171402"/>
                  </a:lnTo>
                  <a:lnTo>
                    <a:pt x="208830" y="214911"/>
                  </a:lnTo>
                  <a:lnTo>
                    <a:pt x="192473" y="255487"/>
                  </a:lnTo>
                  <a:lnTo>
                    <a:pt x="176464" y="275819"/>
                  </a:lnTo>
                  <a:lnTo>
                    <a:pt x="129203" y="309476"/>
                  </a:lnTo>
                  <a:lnTo>
                    <a:pt x="110798" y="318039"/>
                  </a:lnTo>
                  <a:lnTo>
                    <a:pt x="63613" y="322201"/>
                  </a:lnTo>
                  <a:lnTo>
                    <a:pt x="38044" y="322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4"/>
            <p:cNvSpPr/>
            <p:nvPr>
              <p:custDataLst>
                <p:tags r:id="rId17"/>
              </p:custDataLst>
            </p:nvPr>
          </p:nvSpPr>
          <p:spPr>
            <a:xfrm>
              <a:off x="2990850" y="4552953"/>
              <a:ext cx="238122" cy="275782"/>
            </a:xfrm>
            <a:custGeom>
              <a:avLst/>
              <a:gdLst/>
              <a:ahLst/>
              <a:cxnLst/>
              <a:rect l="0" t="0" r="0" b="0"/>
              <a:pathLst>
                <a:path w="238122" h="275782">
                  <a:moveTo>
                    <a:pt x="0" y="209547"/>
                  </a:moveTo>
                  <a:lnTo>
                    <a:pt x="0" y="209547"/>
                  </a:lnTo>
                  <a:lnTo>
                    <a:pt x="8201" y="201346"/>
                  </a:lnTo>
                  <a:lnTo>
                    <a:pt x="9409" y="191937"/>
                  </a:lnTo>
                  <a:lnTo>
                    <a:pt x="9515" y="177366"/>
                  </a:lnTo>
                  <a:lnTo>
                    <a:pt x="12343" y="171255"/>
                  </a:lnTo>
                  <a:lnTo>
                    <a:pt x="16069" y="165012"/>
                  </a:lnTo>
                  <a:lnTo>
                    <a:pt x="18461" y="152380"/>
                  </a:lnTo>
                  <a:lnTo>
                    <a:pt x="18658" y="149210"/>
                  </a:lnTo>
                  <a:lnTo>
                    <a:pt x="21698" y="142867"/>
                  </a:lnTo>
                  <a:lnTo>
                    <a:pt x="25519" y="136520"/>
                  </a:lnTo>
                  <a:lnTo>
                    <a:pt x="28728" y="126996"/>
                  </a:lnTo>
                  <a:lnTo>
                    <a:pt x="34853" y="117472"/>
                  </a:lnTo>
                  <a:lnTo>
                    <a:pt x="37138" y="106889"/>
                  </a:lnTo>
                  <a:lnTo>
                    <a:pt x="38873" y="91876"/>
                  </a:lnTo>
                  <a:lnTo>
                    <a:pt x="45620" y="80255"/>
                  </a:lnTo>
                  <a:lnTo>
                    <a:pt x="51320" y="73414"/>
                  </a:lnTo>
                  <a:lnTo>
                    <a:pt x="54559" y="64024"/>
                  </a:lnTo>
                  <a:lnTo>
                    <a:pt x="57057" y="53853"/>
                  </a:lnTo>
                  <a:lnTo>
                    <a:pt x="67284" y="38700"/>
                  </a:lnTo>
                  <a:lnTo>
                    <a:pt x="79495" y="25516"/>
                  </a:lnTo>
                  <a:lnTo>
                    <a:pt x="85778" y="21922"/>
                  </a:lnTo>
                  <a:lnTo>
                    <a:pt x="88936" y="20964"/>
                  </a:lnTo>
                  <a:lnTo>
                    <a:pt x="91040" y="19266"/>
                  </a:lnTo>
                  <a:lnTo>
                    <a:pt x="95061" y="12880"/>
                  </a:lnTo>
                  <a:lnTo>
                    <a:pt x="114475" y="2179"/>
                  </a:lnTo>
                  <a:lnTo>
                    <a:pt x="145702" y="54"/>
                  </a:lnTo>
                  <a:lnTo>
                    <a:pt x="182434" y="0"/>
                  </a:lnTo>
                  <a:lnTo>
                    <a:pt x="189737" y="2821"/>
                  </a:lnTo>
                  <a:lnTo>
                    <a:pt x="208106" y="13255"/>
                  </a:lnTo>
                  <a:lnTo>
                    <a:pt x="211762" y="17302"/>
                  </a:lnTo>
                  <a:lnTo>
                    <a:pt x="226037" y="43597"/>
                  </a:lnTo>
                  <a:lnTo>
                    <a:pt x="232047" y="50419"/>
                  </a:lnTo>
                  <a:lnTo>
                    <a:pt x="235424" y="59801"/>
                  </a:lnTo>
                  <a:lnTo>
                    <a:pt x="237967" y="101752"/>
                  </a:lnTo>
                  <a:lnTo>
                    <a:pt x="238111" y="144767"/>
                  </a:lnTo>
                  <a:lnTo>
                    <a:pt x="238121" y="161896"/>
                  </a:lnTo>
                  <a:lnTo>
                    <a:pt x="232479" y="172846"/>
                  </a:lnTo>
                  <a:lnTo>
                    <a:pt x="225032" y="184769"/>
                  </a:lnTo>
                  <a:lnTo>
                    <a:pt x="217430" y="206848"/>
                  </a:lnTo>
                  <a:lnTo>
                    <a:pt x="196754" y="231614"/>
                  </a:lnTo>
                  <a:lnTo>
                    <a:pt x="155835" y="262461"/>
                  </a:lnTo>
                  <a:lnTo>
                    <a:pt x="123004" y="273988"/>
                  </a:lnTo>
                  <a:lnTo>
                    <a:pt x="108376" y="275781"/>
                  </a:lnTo>
                  <a:lnTo>
                    <a:pt x="95729" y="271035"/>
                  </a:lnTo>
                  <a:lnTo>
                    <a:pt x="76681" y="256907"/>
                  </a:lnTo>
                  <a:lnTo>
                    <a:pt x="70064" y="249646"/>
                  </a:lnTo>
                  <a:lnTo>
                    <a:pt x="42339" y="203280"/>
                  </a:lnTo>
                  <a:lnTo>
                    <a:pt x="38100" y="171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5"/>
            <p:cNvSpPr/>
            <p:nvPr>
              <p:custDataLst>
                <p:tags r:id="rId18"/>
              </p:custDataLst>
            </p:nvPr>
          </p:nvSpPr>
          <p:spPr>
            <a:xfrm>
              <a:off x="2810043" y="4619625"/>
              <a:ext cx="180808" cy="304670"/>
            </a:xfrm>
            <a:custGeom>
              <a:avLst/>
              <a:gdLst/>
              <a:ahLst/>
              <a:cxnLst/>
              <a:rect l="0" t="0" r="0" b="0"/>
              <a:pathLst>
                <a:path w="180808" h="304670">
                  <a:moveTo>
                    <a:pt x="180807" y="19050"/>
                  </a:moveTo>
                  <a:lnTo>
                    <a:pt x="180807" y="19050"/>
                  </a:lnTo>
                  <a:lnTo>
                    <a:pt x="166342" y="4585"/>
                  </a:lnTo>
                  <a:lnTo>
                    <a:pt x="160973" y="2038"/>
                  </a:lnTo>
                  <a:lnTo>
                    <a:pt x="129993" y="36"/>
                  </a:lnTo>
                  <a:lnTo>
                    <a:pt x="105899" y="3"/>
                  </a:lnTo>
                  <a:lnTo>
                    <a:pt x="97067" y="2824"/>
                  </a:lnTo>
                  <a:lnTo>
                    <a:pt x="88556" y="6547"/>
                  </a:lnTo>
                  <a:lnTo>
                    <a:pt x="72922" y="9701"/>
                  </a:lnTo>
                  <a:lnTo>
                    <a:pt x="57622" y="16890"/>
                  </a:lnTo>
                  <a:lnTo>
                    <a:pt x="22965" y="28666"/>
                  </a:lnTo>
                  <a:lnTo>
                    <a:pt x="9536" y="35923"/>
                  </a:lnTo>
                  <a:lnTo>
                    <a:pt x="6302" y="36649"/>
                  </a:lnTo>
                  <a:lnTo>
                    <a:pt x="4145" y="38191"/>
                  </a:lnTo>
                  <a:lnTo>
                    <a:pt x="2707" y="40277"/>
                  </a:lnTo>
                  <a:lnTo>
                    <a:pt x="400" y="46174"/>
                  </a:lnTo>
                  <a:lnTo>
                    <a:pt x="0" y="52251"/>
                  </a:lnTo>
                  <a:lnTo>
                    <a:pt x="2729" y="57795"/>
                  </a:lnTo>
                  <a:lnTo>
                    <a:pt x="6411" y="63786"/>
                  </a:lnTo>
                  <a:lnTo>
                    <a:pt x="8048" y="69978"/>
                  </a:lnTo>
                  <a:lnTo>
                    <a:pt x="9542" y="72052"/>
                  </a:lnTo>
                  <a:lnTo>
                    <a:pt x="11598" y="73434"/>
                  </a:lnTo>
                  <a:lnTo>
                    <a:pt x="16703" y="76029"/>
                  </a:lnTo>
                  <a:lnTo>
                    <a:pt x="59980" y="114479"/>
                  </a:lnTo>
                  <a:lnTo>
                    <a:pt x="74098" y="121056"/>
                  </a:lnTo>
                  <a:lnTo>
                    <a:pt x="81522" y="123653"/>
                  </a:lnTo>
                  <a:lnTo>
                    <a:pt x="125876" y="152452"/>
                  </a:lnTo>
                  <a:lnTo>
                    <a:pt x="135227" y="158773"/>
                  </a:lnTo>
                  <a:lnTo>
                    <a:pt x="157347" y="188515"/>
                  </a:lnTo>
                  <a:lnTo>
                    <a:pt x="160855" y="195968"/>
                  </a:lnTo>
                  <a:lnTo>
                    <a:pt x="167722" y="206114"/>
                  </a:lnTo>
                  <a:lnTo>
                    <a:pt x="171285" y="215822"/>
                  </a:lnTo>
                  <a:lnTo>
                    <a:pt x="177515" y="225402"/>
                  </a:lnTo>
                  <a:lnTo>
                    <a:pt x="179832" y="236001"/>
                  </a:lnTo>
                  <a:lnTo>
                    <a:pt x="180374" y="246353"/>
                  </a:lnTo>
                  <a:lnTo>
                    <a:pt x="177792" y="255188"/>
                  </a:lnTo>
                  <a:lnTo>
                    <a:pt x="174175" y="262641"/>
                  </a:lnTo>
                  <a:lnTo>
                    <a:pt x="171081" y="272788"/>
                  </a:lnTo>
                  <a:lnTo>
                    <a:pt x="164990" y="282497"/>
                  </a:lnTo>
                  <a:lnTo>
                    <a:pt x="163194" y="288891"/>
                  </a:lnTo>
                  <a:lnTo>
                    <a:pt x="160598" y="291019"/>
                  </a:lnTo>
                  <a:lnTo>
                    <a:pt x="148949" y="295072"/>
                  </a:lnTo>
                  <a:lnTo>
                    <a:pt x="146868" y="297256"/>
                  </a:lnTo>
                  <a:lnTo>
                    <a:pt x="145481" y="299771"/>
                  </a:lnTo>
                  <a:lnTo>
                    <a:pt x="142440" y="301447"/>
                  </a:lnTo>
                  <a:lnTo>
                    <a:pt x="117980" y="304506"/>
                  </a:lnTo>
                  <a:lnTo>
                    <a:pt x="111256" y="304669"/>
                  </a:lnTo>
                  <a:lnTo>
                    <a:pt x="104740" y="301920"/>
                  </a:lnTo>
                  <a:lnTo>
                    <a:pt x="85569" y="288320"/>
                  </a:lnTo>
                  <a:lnTo>
                    <a:pt x="82390" y="287463"/>
                  </a:lnTo>
                  <a:lnTo>
                    <a:pt x="76035" y="280867"/>
                  </a:lnTo>
                  <a:lnTo>
                    <a:pt x="50279" y="247771"/>
                  </a:lnTo>
                  <a:lnTo>
                    <a:pt x="47653" y="241354"/>
                  </a:lnTo>
                  <a:lnTo>
                    <a:pt x="41283" y="230732"/>
                  </a:lnTo>
                  <a:lnTo>
                    <a:pt x="38063" y="183985"/>
                  </a:lnTo>
                  <a:lnTo>
                    <a:pt x="51201" y="140979"/>
                  </a:lnTo>
                  <a:lnTo>
                    <a:pt x="81533" y="93394"/>
                  </a:lnTo>
                  <a:lnTo>
                    <a:pt x="107380" y="59399"/>
                  </a:lnTo>
                  <a:lnTo>
                    <a:pt x="154898" y="16306"/>
                  </a:lnTo>
                  <a:lnTo>
                    <a:pt x="1712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6"/>
            <p:cNvSpPr/>
            <p:nvPr>
              <p:custDataLst>
                <p:tags r:id="rId19"/>
              </p:custDataLst>
            </p:nvPr>
          </p:nvSpPr>
          <p:spPr>
            <a:xfrm>
              <a:off x="2581275" y="4610103"/>
              <a:ext cx="171450" cy="361948"/>
            </a:xfrm>
            <a:custGeom>
              <a:avLst/>
              <a:gdLst/>
              <a:ahLst/>
              <a:cxnLst/>
              <a:rect l="0" t="0" r="0" b="0"/>
              <a:pathLst>
                <a:path w="171450" h="361948">
                  <a:moveTo>
                    <a:pt x="0" y="114297"/>
                  </a:moveTo>
                  <a:lnTo>
                    <a:pt x="0" y="114297"/>
                  </a:lnTo>
                  <a:lnTo>
                    <a:pt x="0" y="128486"/>
                  </a:lnTo>
                  <a:lnTo>
                    <a:pt x="1058" y="130107"/>
                  </a:lnTo>
                  <a:lnTo>
                    <a:pt x="2822" y="131187"/>
                  </a:lnTo>
                  <a:lnTo>
                    <a:pt x="5057" y="131907"/>
                  </a:lnTo>
                  <a:lnTo>
                    <a:pt x="6546" y="133445"/>
                  </a:lnTo>
                  <a:lnTo>
                    <a:pt x="11759" y="143518"/>
                  </a:lnTo>
                  <a:lnTo>
                    <a:pt x="15810" y="149510"/>
                  </a:lnTo>
                  <a:lnTo>
                    <a:pt x="18090" y="158832"/>
                  </a:lnTo>
                  <a:lnTo>
                    <a:pt x="19048" y="206372"/>
                  </a:lnTo>
                  <a:lnTo>
                    <a:pt x="19050" y="231772"/>
                  </a:lnTo>
                  <a:lnTo>
                    <a:pt x="16228" y="238122"/>
                  </a:lnTo>
                  <a:lnTo>
                    <a:pt x="12504" y="244472"/>
                  </a:lnTo>
                  <a:lnTo>
                    <a:pt x="10113" y="257172"/>
                  </a:lnTo>
                  <a:lnTo>
                    <a:pt x="9525" y="285744"/>
                  </a:lnTo>
                  <a:lnTo>
                    <a:pt x="17726" y="277546"/>
                  </a:lnTo>
                  <a:lnTo>
                    <a:pt x="19847" y="268879"/>
                  </a:lnTo>
                  <a:lnTo>
                    <a:pt x="34215" y="249676"/>
                  </a:lnTo>
                  <a:lnTo>
                    <a:pt x="36374" y="239377"/>
                  </a:lnTo>
                  <a:lnTo>
                    <a:pt x="39066" y="234725"/>
                  </a:lnTo>
                  <a:lnTo>
                    <a:pt x="79294" y="188680"/>
                  </a:lnTo>
                  <a:lnTo>
                    <a:pt x="88876" y="178199"/>
                  </a:lnTo>
                  <a:lnTo>
                    <a:pt x="95240" y="174448"/>
                  </a:lnTo>
                  <a:lnTo>
                    <a:pt x="101595" y="171722"/>
                  </a:lnTo>
                  <a:lnTo>
                    <a:pt x="111124" y="165296"/>
                  </a:lnTo>
                  <a:lnTo>
                    <a:pt x="120650" y="161863"/>
                  </a:lnTo>
                  <a:lnTo>
                    <a:pt x="130175" y="155672"/>
                  </a:lnTo>
                  <a:lnTo>
                    <a:pt x="139700" y="153367"/>
                  </a:lnTo>
                  <a:lnTo>
                    <a:pt x="157291" y="152408"/>
                  </a:lnTo>
                  <a:lnTo>
                    <a:pt x="158836" y="153463"/>
                  </a:lnTo>
                  <a:lnTo>
                    <a:pt x="159866" y="155224"/>
                  </a:lnTo>
                  <a:lnTo>
                    <a:pt x="160552" y="157457"/>
                  </a:lnTo>
                  <a:lnTo>
                    <a:pt x="162068" y="158945"/>
                  </a:lnTo>
                  <a:lnTo>
                    <a:pt x="171022" y="161806"/>
                  </a:lnTo>
                  <a:lnTo>
                    <a:pt x="171449" y="124985"/>
                  </a:lnTo>
                  <a:lnTo>
                    <a:pt x="168627" y="116225"/>
                  </a:lnTo>
                  <a:lnTo>
                    <a:pt x="164904" y="108804"/>
                  </a:lnTo>
                  <a:lnTo>
                    <a:pt x="153360" y="64206"/>
                  </a:lnTo>
                  <a:lnTo>
                    <a:pt x="151426" y="35067"/>
                  </a:lnTo>
                  <a:lnTo>
                    <a:pt x="143271" y="11533"/>
                  </a:lnTo>
                  <a:lnTo>
                    <a:pt x="142876" y="36"/>
                  </a:lnTo>
                  <a:lnTo>
                    <a:pt x="134674" y="0"/>
                  </a:lnTo>
                  <a:lnTo>
                    <a:pt x="134233" y="1058"/>
                  </a:lnTo>
                  <a:lnTo>
                    <a:pt x="133742" y="5054"/>
                  </a:lnTo>
                  <a:lnTo>
                    <a:pt x="136347" y="10358"/>
                  </a:lnTo>
                  <a:lnTo>
                    <a:pt x="139973" y="16244"/>
                  </a:lnTo>
                  <a:lnTo>
                    <a:pt x="150963" y="54544"/>
                  </a:lnTo>
                  <a:lnTo>
                    <a:pt x="153374" y="99514"/>
                  </a:lnTo>
                  <a:lnTo>
                    <a:pt x="161035" y="146226"/>
                  </a:lnTo>
                  <a:lnTo>
                    <a:pt x="162905" y="193770"/>
                  </a:lnTo>
                  <a:lnTo>
                    <a:pt x="170561" y="241388"/>
                  </a:lnTo>
                  <a:lnTo>
                    <a:pt x="170314" y="287955"/>
                  </a:lnTo>
                  <a:lnTo>
                    <a:pt x="162314" y="326427"/>
                  </a:lnTo>
                  <a:lnTo>
                    <a:pt x="161935" y="356514"/>
                  </a:lnTo>
                  <a:lnTo>
                    <a:pt x="160873" y="358325"/>
                  </a:lnTo>
                  <a:lnTo>
                    <a:pt x="159107" y="359532"/>
                  </a:lnTo>
                  <a:lnTo>
                    <a:pt x="152400" y="361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5"/>
          <p:cNvGrpSpPr/>
          <p:nvPr/>
        </p:nvGrpSpPr>
        <p:grpSpPr>
          <a:xfrm>
            <a:off x="2573355" y="5305425"/>
            <a:ext cx="550846" cy="265595"/>
            <a:chOff x="2573355" y="5305425"/>
            <a:chExt cx="550846" cy="265595"/>
          </a:xfrm>
        </p:grpSpPr>
        <p:sp>
          <p:nvSpPr>
            <p:cNvPr id="24" name="SMARTInkShape-117"/>
            <p:cNvSpPr/>
            <p:nvPr>
              <p:custDataLst>
                <p:tags r:id="rId11"/>
              </p:custDataLst>
            </p:nvPr>
          </p:nvSpPr>
          <p:spPr>
            <a:xfrm>
              <a:off x="2726599" y="5315342"/>
              <a:ext cx="159308" cy="255678"/>
            </a:xfrm>
            <a:custGeom>
              <a:avLst/>
              <a:gdLst/>
              <a:ahLst/>
              <a:cxnLst/>
              <a:rect l="0" t="0" r="0" b="0"/>
              <a:pathLst>
                <a:path w="159308" h="255678">
                  <a:moveTo>
                    <a:pt x="149951" y="9133"/>
                  </a:moveTo>
                  <a:lnTo>
                    <a:pt x="149951" y="9133"/>
                  </a:lnTo>
                  <a:lnTo>
                    <a:pt x="149951" y="4077"/>
                  </a:lnTo>
                  <a:lnTo>
                    <a:pt x="148893" y="2587"/>
                  </a:lnTo>
                  <a:lnTo>
                    <a:pt x="147129" y="1594"/>
                  </a:lnTo>
                  <a:lnTo>
                    <a:pt x="141750" y="0"/>
                  </a:lnTo>
                  <a:lnTo>
                    <a:pt x="97634" y="33787"/>
                  </a:lnTo>
                  <a:lnTo>
                    <a:pt x="59140" y="76546"/>
                  </a:lnTo>
                  <a:lnTo>
                    <a:pt x="26293" y="123530"/>
                  </a:lnTo>
                  <a:lnTo>
                    <a:pt x="5815" y="161552"/>
                  </a:lnTo>
                  <a:lnTo>
                    <a:pt x="0" y="190114"/>
                  </a:lnTo>
                  <a:lnTo>
                    <a:pt x="3333" y="213629"/>
                  </a:lnTo>
                  <a:lnTo>
                    <a:pt x="11023" y="234001"/>
                  </a:lnTo>
                  <a:lnTo>
                    <a:pt x="19767" y="244188"/>
                  </a:lnTo>
                  <a:lnTo>
                    <a:pt x="30708" y="251186"/>
                  </a:lnTo>
                  <a:lnTo>
                    <a:pt x="54979" y="255677"/>
                  </a:lnTo>
                  <a:lnTo>
                    <a:pt x="86488" y="255579"/>
                  </a:lnTo>
                  <a:lnTo>
                    <a:pt x="118206" y="243506"/>
                  </a:lnTo>
                  <a:lnTo>
                    <a:pt x="128081" y="234655"/>
                  </a:lnTo>
                  <a:lnTo>
                    <a:pt x="152961" y="201304"/>
                  </a:lnTo>
                  <a:lnTo>
                    <a:pt x="157545" y="183312"/>
                  </a:lnTo>
                  <a:lnTo>
                    <a:pt x="159307" y="150676"/>
                  </a:lnTo>
                  <a:lnTo>
                    <a:pt x="158305" y="147945"/>
                  </a:lnTo>
                  <a:lnTo>
                    <a:pt x="156579" y="146124"/>
                  </a:lnTo>
                  <a:lnTo>
                    <a:pt x="149951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8"/>
            <p:cNvSpPr/>
            <p:nvPr>
              <p:custDataLst>
                <p:tags r:id="rId12"/>
              </p:custDataLst>
            </p:nvPr>
          </p:nvSpPr>
          <p:spPr>
            <a:xfrm>
              <a:off x="2638425" y="54864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54328" y="10361"/>
                  </a:lnTo>
                  <a:lnTo>
                    <a:pt x="19028" y="565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9"/>
            <p:cNvSpPr/>
            <p:nvPr>
              <p:custDataLst>
                <p:tags r:id="rId13"/>
              </p:custDataLst>
            </p:nvPr>
          </p:nvSpPr>
          <p:spPr>
            <a:xfrm>
              <a:off x="2573355" y="5314950"/>
              <a:ext cx="93646" cy="85726"/>
            </a:xfrm>
            <a:custGeom>
              <a:avLst/>
              <a:gdLst/>
              <a:ahLst/>
              <a:cxnLst/>
              <a:rect l="0" t="0" r="0" b="0"/>
              <a:pathLst>
                <a:path w="93646" h="85726">
                  <a:moveTo>
                    <a:pt x="74595" y="0"/>
                  </a:moveTo>
                  <a:lnTo>
                    <a:pt x="74595" y="0"/>
                  </a:lnTo>
                  <a:lnTo>
                    <a:pt x="51847" y="0"/>
                  </a:lnTo>
                  <a:lnTo>
                    <a:pt x="45787" y="2822"/>
                  </a:lnTo>
                  <a:lnTo>
                    <a:pt x="39567" y="6546"/>
                  </a:lnTo>
                  <a:lnTo>
                    <a:pt x="11121" y="17610"/>
                  </a:lnTo>
                  <a:lnTo>
                    <a:pt x="3812" y="23680"/>
                  </a:lnTo>
                  <a:lnTo>
                    <a:pt x="803" y="29221"/>
                  </a:lnTo>
                  <a:lnTo>
                    <a:pt x="0" y="32181"/>
                  </a:lnTo>
                  <a:lnTo>
                    <a:pt x="523" y="34154"/>
                  </a:lnTo>
                  <a:lnTo>
                    <a:pt x="1931" y="35469"/>
                  </a:lnTo>
                  <a:lnTo>
                    <a:pt x="6316" y="37989"/>
                  </a:lnTo>
                  <a:lnTo>
                    <a:pt x="20827" y="51203"/>
                  </a:lnTo>
                  <a:lnTo>
                    <a:pt x="29884" y="54507"/>
                  </a:lnTo>
                  <a:lnTo>
                    <a:pt x="35263" y="55388"/>
                  </a:lnTo>
                  <a:lnTo>
                    <a:pt x="82313" y="80878"/>
                  </a:lnTo>
                  <a:lnTo>
                    <a:pt x="9364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0"/>
            <p:cNvSpPr/>
            <p:nvPr>
              <p:custDataLst>
                <p:tags r:id="rId14"/>
              </p:custDataLst>
            </p:nvPr>
          </p:nvSpPr>
          <p:spPr>
            <a:xfrm>
              <a:off x="2925274" y="5305425"/>
              <a:ext cx="198927" cy="171237"/>
            </a:xfrm>
            <a:custGeom>
              <a:avLst/>
              <a:gdLst/>
              <a:ahLst/>
              <a:cxnLst/>
              <a:rect l="0" t="0" r="0" b="0"/>
              <a:pathLst>
                <a:path w="198927" h="171237">
                  <a:moveTo>
                    <a:pt x="151301" y="9525"/>
                  </a:moveTo>
                  <a:lnTo>
                    <a:pt x="151301" y="9525"/>
                  </a:lnTo>
                  <a:lnTo>
                    <a:pt x="118187" y="10583"/>
                  </a:lnTo>
                  <a:lnTo>
                    <a:pt x="80273" y="26830"/>
                  </a:lnTo>
                  <a:lnTo>
                    <a:pt x="34698" y="60730"/>
                  </a:lnTo>
                  <a:lnTo>
                    <a:pt x="11420" y="85805"/>
                  </a:lnTo>
                  <a:lnTo>
                    <a:pt x="4465" y="98460"/>
                  </a:lnTo>
                  <a:lnTo>
                    <a:pt x="0" y="123832"/>
                  </a:lnTo>
                  <a:lnTo>
                    <a:pt x="448" y="136528"/>
                  </a:lnTo>
                  <a:lnTo>
                    <a:pt x="4175" y="149227"/>
                  </a:lnTo>
                  <a:lnTo>
                    <a:pt x="12181" y="159103"/>
                  </a:lnTo>
                  <a:lnTo>
                    <a:pt x="21736" y="165963"/>
                  </a:lnTo>
                  <a:lnTo>
                    <a:pt x="29511" y="169011"/>
                  </a:lnTo>
                  <a:lnTo>
                    <a:pt x="62858" y="171236"/>
                  </a:lnTo>
                  <a:lnTo>
                    <a:pt x="87891" y="163803"/>
                  </a:lnTo>
                  <a:lnTo>
                    <a:pt x="106878" y="154132"/>
                  </a:lnTo>
                  <a:lnTo>
                    <a:pt x="138407" y="125733"/>
                  </a:lnTo>
                  <a:lnTo>
                    <a:pt x="166183" y="83136"/>
                  </a:lnTo>
                  <a:lnTo>
                    <a:pt x="185081" y="39014"/>
                  </a:lnTo>
                  <a:lnTo>
                    <a:pt x="190080" y="13338"/>
                  </a:lnTo>
                  <a:lnTo>
                    <a:pt x="198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6"/>
          <p:cNvGrpSpPr/>
          <p:nvPr/>
        </p:nvGrpSpPr>
        <p:grpSpPr>
          <a:xfrm>
            <a:off x="2609991" y="5819799"/>
            <a:ext cx="303160" cy="304646"/>
            <a:chOff x="2609991" y="5819799"/>
            <a:chExt cx="303160" cy="304646"/>
          </a:xfrm>
        </p:grpSpPr>
        <p:sp>
          <p:nvSpPr>
            <p:cNvPr id="29" name="SMARTInkShape-121"/>
            <p:cNvSpPr/>
            <p:nvPr>
              <p:custDataLst>
                <p:tags r:id="rId9"/>
              </p:custDataLst>
            </p:nvPr>
          </p:nvSpPr>
          <p:spPr>
            <a:xfrm>
              <a:off x="2609991" y="6048378"/>
              <a:ext cx="95110" cy="76067"/>
            </a:xfrm>
            <a:custGeom>
              <a:avLst/>
              <a:gdLst/>
              <a:ahLst/>
              <a:cxnLst/>
              <a:rect l="0" t="0" r="0" b="0"/>
              <a:pathLst>
                <a:path w="95110" h="76067">
                  <a:moveTo>
                    <a:pt x="95109" y="9522"/>
                  </a:moveTo>
                  <a:lnTo>
                    <a:pt x="95109" y="9522"/>
                  </a:lnTo>
                  <a:lnTo>
                    <a:pt x="85618" y="9522"/>
                  </a:lnTo>
                  <a:lnTo>
                    <a:pt x="85587" y="17723"/>
                  </a:lnTo>
                  <a:lnTo>
                    <a:pt x="84528" y="18164"/>
                  </a:lnTo>
                  <a:lnTo>
                    <a:pt x="76175" y="19037"/>
                  </a:lnTo>
                  <a:lnTo>
                    <a:pt x="67868" y="27247"/>
                  </a:lnTo>
                  <a:lnTo>
                    <a:pt x="58450" y="28456"/>
                  </a:lnTo>
                  <a:lnTo>
                    <a:pt x="48934" y="36763"/>
                  </a:lnTo>
                  <a:lnTo>
                    <a:pt x="37962" y="38096"/>
                  </a:lnTo>
                  <a:lnTo>
                    <a:pt x="43016" y="38097"/>
                  </a:lnTo>
                  <a:lnTo>
                    <a:pt x="44506" y="37039"/>
                  </a:lnTo>
                  <a:lnTo>
                    <a:pt x="45498" y="35275"/>
                  </a:lnTo>
                  <a:lnTo>
                    <a:pt x="47092" y="29896"/>
                  </a:lnTo>
                  <a:lnTo>
                    <a:pt x="65174" y="10884"/>
                  </a:lnTo>
                  <a:lnTo>
                    <a:pt x="64569" y="9372"/>
                  </a:lnTo>
                  <a:lnTo>
                    <a:pt x="57040" y="35"/>
                  </a:lnTo>
                  <a:lnTo>
                    <a:pt x="48811" y="0"/>
                  </a:lnTo>
                  <a:lnTo>
                    <a:pt x="40142" y="6544"/>
                  </a:lnTo>
                  <a:lnTo>
                    <a:pt x="20072" y="14186"/>
                  </a:lnTo>
                  <a:lnTo>
                    <a:pt x="16509" y="16865"/>
                  </a:lnTo>
                  <a:lnTo>
                    <a:pt x="1461" y="36254"/>
                  </a:lnTo>
                  <a:lnTo>
                    <a:pt x="0" y="46136"/>
                  </a:lnTo>
                  <a:lnTo>
                    <a:pt x="1011" y="46631"/>
                  </a:lnTo>
                  <a:lnTo>
                    <a:pt x="8072" y="47491"/>
                  </a:lnTo>
                  <a:lnTo>
                    <a:pt x="16729" y="41050"/>
                  </a:lnTo>
                  <a:lnTo>
                    <a:pt x="25554" y="37914"/>
                  </a:lnTo>
                  <a:lnTo>
                    <a:pt x="34871" y="31810"/>
                  </a:lnTo>
                  <a:lnTo>
                    <a:pt x="44335" y="28473"/>
                  </a:lnTo>
                  <a:lnTo>
                    <a:pt x="56844" y="19174"/>
                  </a:lnTo>
                  <a:lnTo>
                    <a:pt x="65196" y="19058"/>
                  </a:lnTo>
                  <a:lnTo>
                    <a:pt x="57367" y="19048"/>
                  </a:lnTo>
                  <a:lnTo>
                    <a:pt x="57040" y="27248"/>
                  </a:lnTo>
                  <a:lnTo>
                    <a:pt x="50469" y="35915"/>
                  </a:lnTo>
                  <a:lnTo>
                    <a:pt x="48368" y="44742"/>
                  </a:lnTo>
                  <a:lnTo>
                    <a:pt x="47485" y="75756"/>
                  </a:lnTo>
                  <a:lnTo>
                    <a:pt x="52541" y="76066"/>
                  </a:lnTo>
                  <a:lnTo>
                    <a:pt x="54030" y="75052"/>
                  </a:lnTo>
                  <a:lnTo>
                    <a:pt x="55023" y="73317"/>
                  </a:lnTo>
                  <a:lnTo>
                    <a:pt x="55685" y="71102"/>
                  </a:lnTo>
                  <a:lnTo>
                    <a:pt x="57185" y="69625"/>
                  </a:lnTo>
                  <a:lnTo>
                    <a:pt x="61673" y="67985"/>
                  </a:lnTo>
                  <a:lnTo>
                    <a:pt x="70150" y="67061"/>
                  </a:lnTo>
                  <a:lnTo>
                    <a:pt x="72120" y="65873"/>
                  </a:lnTo>
                  <a:lnTo>
                    <a:pt x="73433" y="64023"/>
                  </a:lnTo>
                  <a:lnTo>
                    <a:pt x="75905" y="57549"/>
                  </a:lnTo>
                  <a:lnTo>
                    <a:pt x="76059" y="47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2"/>
            <p:cNvSpPr/>
            <p:nvPr>
              <p:custDataLst>
                <p:tags r:id="rId10"/>
              </p:custDataLst>
            </p:nvPr>
          </p:nvSpPr>
          <p:spPr>
            <a:xfrm>
              <a:off x="2772371" y="5819799"/>
              <a:ext cx="140780" cy="257152"/>
            </a:xfrm>
            <a:custGeom>
              <a:avLst/>
              <a:gdLst/>
              <a:ahLst/>
              <a:cxnLst/>
              <a:rect l="0" t="0" r="0" b="0"/>
              <a:pathLst>
                <a:path w="140780" h="257152">
                  <a:moveTo>
                    <a:pt x="132754" y="19026"/>
                  </a:moveTo>
                  <a:lnTo>
                    <a:pt x="132754" y="19026"/>
                  </a:lnTo>
                  <a:lnTo>
                    <a:pt x="132754" y="10825"/>
                  </a:lnTo>
                  <a:lnTo>
                    <a:pt x="131696" y="10384"/>
                  </a:lnTo>
                  <a:lnTo>
                    <a:pt x="127698" y="9893"/>
                  </a:lnTo>
                  <a:lnTo>
                    <a:pt x="122393" y="6853"/>
                  </a:lnTo>
                  <a:lnTo>
                    <a:pt x="115421" y="1335"/>
                  </a:lnTo>
                  <a:lnTo>
                    <a:pt x="71356" y="0"/>
                  </a:lnTo>
                  <a:lnTo>
                    <a:pt x="54119" y="1042"/>
                  </a:lnTo>
                  <a:lnTo>
                    <a:pt x="24952" y="16223"/>
                  </a:lnTo>
                  <a:lnTo>
                    <a:pt x="13089" y="24428"/>
                  </a:lnTo>
                  <a:lnTo>
                    <a:pt x="6192" y="26719"/>
                  </a:lnTo>
                  <a:lnTo>
                    <a:pt x="3929" y="28387"/>
                  </a:lnTo>
                  <a:lnTo>
                    <a:pt x="2421" y="30559"/>
                  </a:lnTo>
                  <a:lnTo>
                    <a:pt x="745" y="35794"/>
                  </a:lnTo>
                  <a:lnTo>
                    <a:pt x="0" y="41647"/>
                  </a:lnTo>
                  <a:lnTo>
                    <a:pt x="2491" y="47777"/>
                  </a:lnTo>
                  <a:lnTo>
                    <a:pt x="21810" y="69836"/>
                  </a:lnTo>
                  <a:lnTo>
                    <a:pt x="28060" y="73359"/>
                  </a:lnTo>
                  <a:lnTo>
                    <a:pt x="45752" y="80676"/>
                  </a:lnTo>
                  <a:lnTo>
                    <a:pt x="91577" y="112182"/>
                  </a:lnTo>
                  <a:lnTo>
                    <a:pt x="125974" y="145635"/>
                  </a:lnTo>
                  <a:lnTo>
                    <a:pt x="129741" y="155025"/>
                  </a:lnTo>
                  <a:lnTo>
                    <a:pt x="132473" y="165195"/>
                  </a:lnTo>
                  <a:lnTo>
                    <a:pt x="140029" y="180348"/>
                  </a:lnTo>
                  <a:lnTo>
                    <a:pt x="140779" y="183724"/>
                  </a:lnTo>
                  <a:lnTo>
                    <a:pt x="140220" y="187033"/>
                  </a:lnTo>
                  <a:lnTo>
                    <a:pt x="134543" y="199948"/>
                  </a:lnTo>
                  <a:lnTo>
                    <a:pt x="133107" y="212690"/>
                  </a:lnTo>
                  <a:lnTo>
                    <a:pt x="130873" y="215869"/>
                  </a:lnTo>
                  <a:lnTo>
                    <a:pt x="119732" y="225399"/>
                  </a:lnTo>
                  <a:lnTo>
                    <a:pt x="114432" y="233867"/>
                  </a:lnTo>
                  <a:lnTo>
                    <a:pt x="71593" y="253878"/>
                  </a:lnTo>
                  <a:lnTo>
                    <a:pt x="53687" y="256720"/>
                  </a:lnTo>
                  <a:lnTo>
                    <a:pt x="18609" y="257151"/>
                  </a:lnTo>
                  <a:lnTo>
                    <a:pt x="18468" y="248950"/>
                  </a:lnTo>
                  <a:lnTo>
                    <a:pt x="35788" y="230327"/>
                  </a:lnTo>
                  <a:lnTo>
                    <a:pt x="36741" y="226532"/>
                  </a:lnTo>
                  <a:lnTo>
                    <a:pt x="36996" y="224038"/>
                  </a:lnTo>
                  <a:lnTo>
                    <a:pt x="40100" y="218445"/>
                  </a:lnTo>
                  <a:lnTo>
                    <a:pt x="61947" y="193628"/>
                  </a:lnTo>
                  <a:lnTo>
                    <a:pt x="68085" y="180946"/>
                  </a:lnTo>
                  <a:lnTo>
                    <a:pt x="79175" y="163193"/>
                  </a:lnTo>
                  <a:lnTo>
                    <a:pt x="83365" y="150524"/>
                  </a:lnTo>
                  <a:lnTo>
                    <a:pt x="86157" y="107773"/>
                  </a:lnTo>
                  <a:lnTo>
                    <a:pt x="96886" y="76817"/>
                  </a:lnTo>
                  <a:lnTo>
                    <a:pt x="99317" y="73428"/>
                  </a:lnTo>
                  <a:lnTo>
                    <a:pt x="112737" y="31995"/>
                  </a:lnTo>
                  <a:lnTo>
                    <a:pt x="113274" y="25495"/>
                  </a:lnTo>
                  <a:lnTo>
                    <a:pt x="114476" y="23339"/>
                  </a:lnTo>
                  <a:lnTo>
                    <a:pt x="116335" y="21901"/>
                  </a:lnTo>
                  <a:lnTo>
                    <a:pt x="123229" y="19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0" name="SMARTInkShape-123"/>
          <p:cNvSpPr/>
          <p:nvPr>
            <p:custDataLst>
              <p:tags r:id="rId1"/>
            </p:custDataLst>
          </p:nvPr>
        </p:nvSpPr>
        <p:spPr>
          <a:xfrm>
            <a:off x="2810267" y="4914900"/>
            <a:ext cx="47234" cy="28575"/>
          </a:xfrm>
          <a:custGeom>
            <a:avLst/>
            <a:gdLst/>
            <a:ahLst/>
            <a:cxnLst/>
            <a:rect l="0" t="0" r="0" b="0"/>
            <a:pathLst>
              <a:path w="47234" h="28575">
                <a:moveTo>
                  <a:pt x="9133" y="9525"/>
                </a:moveTo>
                <a:lnTo>
                  <a:pt x="9133" y="9525"/>
                </a:lnTo>
                <a:lnTo>
                  <a:pt x="4077" y="9525"/>
                </a:lnTo>
                <a:lnTo>
                  <a:pt x="2587" y="10583"/>
                </a:lnTo>
                <a:lnTo>
                  <a:pt x="1594" y="12347"/>
                </a:lnTo>
                <a:lnTo>
                  <a:pt x="0" y="17726"/>
                </a:lnTo>
                <a:lnTo>
                  <a:pt x="928" y="18167"/>
                </a:lnTo>
                <a:lnTo>
                  <a:pt x="24122" y="19050"/>
                </a:lnTo>
                <a:lnTo>
                  <a:pt x="18739" y="19050"/>
                </a:lnTo>
                <a:lnTo>
                  <a:pt x="41406" y="19050"/>
                </a:lnTo>
                <a:lnTo>
                  <a:pt x="43349" y="20108"/>
                </a:lnTo>
                <a:lnTo>
                  <a:pt x="44643" y="21872"/>
                </a:lnTo>
                <a:lnTo>
                  <a:pt x="47233" y="28574"/>
                </a:lnTo>
                <a:lnTo>
                  <a:pt x="47233" y="19442"/>
                </a:lnTo>
                <a:lnTo>
                  <a:pt x="42177" y="14110"/>
                </a:lnTo>
                <a:lnTo>
                  <a:pt x="36872" y="11563"/>
                </a:lnTo>
                <a:lnTo>
                  <a:pt x="20133" y="9561"/>
                </a:lnTo>
                <a:lnTo>
                  <a:pt x="24151" y="9535"/>
                </a:lnTo>
                <a:lnTo>
                  <a:pt x="25495" y="8474"/>
                </a:lnTo>
                <a:lnTo>
                  <a:pt x="28078" y="393"/>
                </a:lnTo>
                <a:lnTo>
                  <a:pt x="4723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0" name="SMARTInkShape-Group68"/>
          <p:cNvGrpSpPr/>
          <p:nvPr/>
        </p:nvGrpSpPr>
        <p:grpSpPr>
          <a:xfrm>
            <a:off x="5800725" y="3467100"/>
            <a:ext cx="952482" cy="323325"/>
            <a:chOff x="5800725" y="3467100"/>
            <a:chExt cx="952482" cy="323325"/>
          </a:xfrm>
        </p:grpSpPr>
        <p:sp>
          <p:nvSpPr>
            <p:cNvPr id="5121" name="SMARTInkShape-124"/>
            <p:cNvSpPr/>
            <p:nvPr>
              <p:custDataLst>
                <p:tags r:id="rId2"/>
              </p:custDataLst>
            </p:nvPr>
          </p:nvSpPr>
          <p:spPr>
            <a:xfrm>
              <a:off x="5800725" y="3467100"/>
              <a:ext cx="247651" cy="76201"/>
            </a:xfrm>
            <a:custGeom>
              <a:avLst/>
              <a:gdLst/>
              <a:ahLst/>
              <a:cxnLst/>
              <a:rect l="0" t="0" r="0" b="0"/>
              <a:pathLst>
                <a:path w="247651" h="76201">
                  <a:moveTo>
                    <a:pt x="0" y="76200"/>
                  </a:moveTo>
                  <a:lnTo>
                    <a:pt x="0" y="76200"/>
                  </a:lnTo>
                  <a:lnTo>
                    <a:pt x="0" y="67999"/>
                  </a:lnTo>
                  <a:lnTo>
                    <a:pt x="1059" y="67558"/>
                  </a:lnTo>
                  <a:lnTo>
                    <a:pt x="35924" y="61628"/>
                  </a:lnTo>
                  <a:lnTo>
                    <a:pt x="66807" y="50201"/>
                  </a:lnTo>
                  <a:lnTo>
                    <a:pt x="85765" y="45566"/>
                  </a:lnTo>
                  <a:lnTo>
                    <a:pt x="104787" y="40312"/>
                  </a:lnTo>
                  <a:lnTo>
                    <a:pt x="123828" y="35933"/>
                  </a:lnTo>
                  <a:lnTo>
                    <a:pt x="161926" y="21682"/>
                  </a:lnTo>
                  <a:lnTo>
                    <a:pt x="180975" y="17007"/>
                  </a:lnTo>
                  <a:lnTo>
                    <a:pt x="200025" y="11742"/>
                  </a:lnTo>
                  <a:lnTo>
                    <a:pt x="219075" y="736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4" name="SMARTInkShape-125"/>
            <p:cNvSpPr/>
            <p:nvPr>
              <p:custDataLst>
                <p:tags r:id="rId3"/>
              </p:custDataLst>
            </p:nvPr>
          </p:nvSpPr>
          <p:spPr>
            <a:xfrm>
              <a:off x="5810250" y="3609986"/>
              <a:ext cx="188736" cy="161866"/>
            </a:xfrm>
            <a:custGeom>
              <a:avLst/>
              <a:gdLst/>
              <a:ahLst/>
              <a:cxnLst/>
              <a:rect l="0" t="0" r="0" b="0"/>
              <a:pathLst>
                <a:path w="188736" h="161866">
                  <a:moveTo>
                    <a:pt x="9525" y="38089"/>
                  </a:moveTo>
                  <a:lnTo>
                    <a:pt x="9525" y="38089"/>
                  </a:lnTo>
                  <a:lnTo>
                    <a:pt x="1324" y="38089"/>
                  </a:lnTo>
                  <a:lnTo>
                    <a:pt x="883" y="39147"/>
                  </a:lnTo>
                  <a:lnTo>
                    <a:pt x="0" y="57128"/>
                  </a:lnTo>
                  <a:lnTo>
                    <a:pt x="5057" y="52079"/>
                  </a:lnTo>
                  <a:lnTo>
                    <a:pt x="7539" y="46776"/>
                  </a:lnTo>
                  <a:lnTo>
                    <a:pt x="8201" y="43881"/>
                  </a:lnTo>
                  <a:lnTo>
                    <a:pt x="14189" y="34749"/>
                  </a:lnTo>
                  <a:lnTo>
                    <a:pt x="40082" y="15850"/>
                  </a:lnTo>
                  <a:lnTo>
                    <a:pt x="49917" y="12330"/>
                  </a:lnTo>
                  <a:lnTo>
                    <a:pt x="60285" y="9707"/>
                  </a:lnTo>
                  <a:lnTo>
                    <a:pt x="73131" y="3339"/>
                  </a:lnTo>
                  <a:lnTo>
                    <a:pt x="120566" y="15"/>
                  </a:lnTo>
                  <a:lnTo>
                    <a:pt x="126963" y="0"/>
                  </a:lnTo>
                  <a:lnTo>
                    <a:pt x="133334" y="2816"/>
                  </a:lnTo>
                  <a:lnTo>
                    <a:pt x="165100" y="31788"/>
                  </a:lnTo>
                  <a:lnTo>
                    <a:pt x="168628" y="40933"/>
                  </a:lnTo>
                  <a:lnTo>
                    <a:pt x="171254" y="50994"/>
                  </a:lnTo>
                  <a:lnTo>
                    <a:pt x="181564" y="66077"/>
                  </a:lnTo>
                  <a:lnTo>
                    <a:pt x="184542" y="69448"/>
                  </a:lnTo>
                  <a:lnTo>
                    <a:pt x="187852" y="78837"/>
                  </a:lnTo>
                  <a:lnTo>
                    <a:pt x="188735" y="84304"/>
                  </a:lnTo>
                  <a:lnTo>
                    <a:pt x="186893" y="93201"/>
                  </a:lnTo>
                  <a:lnTo>
                    <a:pt x="183605" y="101742"/>
                  </a:lnTo>
                  <a:lnTo>
                    <a:pt x="180148" y="129202"/>
                  </a:lnTo>
                  <a:lnTo>
                    <a:pt x="170659" y="142674"/>
                  </a:lnTo>
                  <a:lnTo>
                    <a:pt x="165807" y="149130"/>
                  </a:lnTo>
                  <a:lnTo>
                    <a:pt x="163650" y="155526"/>
                  </a:lnTo>
                  <a:lnTo>
                    <a:pt x="162017" y="157655"/>
                  </a:lnTo>
                  <a:lnTo>
                    <a:pt x="157380" y="160021"/>
                  </a:lnTo>
                  <a:lnTo>
                    <a:pt x="130140" y="161865"/>
                  </a:lnTo>
                  <a:lnTo>
                    <a:pt x="91701" y="160853"/>
                  </a:lnTo>
                  <a:lnTo>
                    <a:pt x="47625" y="152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5" name="SMARTInkShape-126"/>
            <p:cNvSpPr/>
            <p:nvPr>
              <p:custDataLst>
                <p:tags r:id="rId4"/>
              </p:custDataLst>
            </p:nvPr>
          </p:nvSpPr>
          <p:spPr>
            <a:xfrm>
              <a:off x="6096000" y="36099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37264" y="28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6" name="SMARTInkShape-127"/>
            <p:cNvSpPr/>
            <p:nvPr>
              <p:custDataLst>
                <p:tags r:id="rId5"/>
              </p:custDataLst>
            </p:nvPr>
          </p:nvSpPr>
          <p:spPr>
            <a:xfrm>
              <a:off x="6048375" y="3609975"/>
              <a:ext cx="205132" cy="171322"/>
            </a:xfrm>
            <a:custGeom>
              <a:avLst/>
              <a:gdLst/>
              <a:ahLst/>
              <a:cxnLst/>
              <a:rect l="0" t="0" r="0" b="0"/>
              <a:pathLst>
                <a:path w="205132" h="171322">
                  <a:moveTo>
                    <a:pt x="0" y="142875"/>
                  </a:moveTo>
                  <a:lnTo>
                    <a:pt x="0" y="142875"/>
                  </a:lnTo>
                  <a:lnTo>
                    <a:pt x="0" y="156132"/>
                  </a:lnTo>
                  <a:lnTo>
                    <a:pt x="1059" y="158063"/>
                  </a:lnTo>
                  <a:lnTo>
                    <a:pt x="2822" y="159350"/>
                  </a:lnTo>
                  <a:lnTo>
                    <a:pt x="30591" y="169975"/>
                  </a:lnTo>
                  <a:lnTo>
                    <a:pt x="63956" y="171321"/>
                  </a:lnTo>
                  <a:lnTo>
                    <a:pt x="107976" y="160684"/>
                  </a:lnTo>
                  <a:lnTo>
                    <a:pt x="152402" y="133742"/>
                  </a:lnTo>
                  <a:lnTo>
                    <a:pt x="164042" y="126116"/>
                  </a:lnTo>
                  <a:lnTo>
                    <a:pt x="193510" y="87418"/>
                  </a:lnTo>
                  <a:lnTo>
                    <a:pt x="204510" y="58871"/>
                  </a:lnTo>
                  <a:lnTo>
                    <a:pt x="205131" y="54064"/>
                  </a:lnTo>
                  <a:lnTo>
                    <a:pt x="200907" y="35355"/>
                  </a:lnTo>
                  <a:lnTo>
                    <a:pt x="197595" y="28766"/>
                  </a:lnTo>
                  <a:lnTo>
                    <a:pt x="177658" y="6361"/>
                  </a:lnTo>
                  <a:lnTo>
                    <a:pt x="171387" y="28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7" name="SMARTInkShape-128"/>
            <p:cNvSpPr/>
            <p:nvPr>
              <p:custDataLst>
                <p:tags r:id="rId6"/>
              </p:custDataLst>
            </p:nvPr>
          </p:nvSpPr>
          <p:spPr>
            <a:xfrm>
              <a:off x="6419850" y="35909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9525"/>
                  </a:lnTo>
                  <a:lnTo>
                    <a:pt x="12504" y="8467"/>
                  </a:lnTo>
                  <a:lnTo>
                    <a:pt x="11511" y="6703"/>
                  </a:lnTo>
                  <a:lnTo>
                    <a:pt x="10849" y="4469"/>
                  </a:lnTo>
                  <a:lnTo>
                    <a:pt x="9349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8" name="SMARTInkShape-129"/>
            <p:cNvSpPr/>
            <p:nvPr>
              <p:custDataLst>
                <p:tags r:id="rId7"/>
              </p:custDataLst>
            </p:nvPr>
          </p:nvSpPr>
          <p:spPr>
            <a:xfrm>
              <a:off x="6258471" y="3600450"/>
              <a:ext cx="208955" cy="180811"/>
            </a:xfrm>
            <a:custGeom>
              <a:avLst/>
              <a:gdLst/>
              <a:ahLst/>
              <a:cxnLst/>
              <a:rect l="0" t="0" r="0" b="0"/>
              <a:pathLst>
                <a:path w="208955" h="180811">
                  <a:moveTo>
                    <a:pt x="37554" y="66675"/>
                  </a:moveTo>
                  <a:lnTo>
                    <a:pt x="37554" y="66675"/>
                  </a:lnTo>
                  <a:lnTo>
                    <a:pt x="32498" y="66675"/>
                  </a:lnTo>
                  <a:lnTo>
                    <a:pt x="31008" y="67733"/>
                  </a:lnTo>
                  <a:lnTo>
                    <a:pt x="30015" y="69497"/>
                  </a:lnTo>
                  <a:lnTo>
                    <a:pt x="29353" y="71731"/>
                  </a:lnTo>
                  <a:lnTo>
                    <a:pt x="3600" y="111334"/>
                  </a:lnTo>
                  <a:lnTo>
                    <a:pt x="0" y="135089"/>
                  </a:lnTo>
                  <a:lnTo>
                    <a:pt x="2519" y="142237"/>
                  </a:lnTo>
                  <a:lnTo>
                    <a:pt x="21858" y="165063"/>
                  </a:lnTo>
                  <a:lnTo>
                    <a:pt x="36314" y="174614"/>
                  </a:lnTo>
                  <a:lnTo>
                    <a:pt x="48946" y="179090"/>
                  </a:lnTo>
                  <a:lnTo>
                    <a:pt x="82447" y="180810"/>
                  </a:lnTo>
                  <a:lnTo>
                    <a:pt x="92079" y="178079"/>
                  </a:lnTo>
                  <a:lnTo>
                    <a:pt x="136248" y="155462"/>
                  </a:lnTo>
                  <a:lnTo>
                    <a:pt x="173045" y="135457"/>
                  </a:lnTo>
                  <a:lnTo>
                    <a:pt x="202490" y="96935"/>
                  </a:lnTo>
                  <a:lnTo>
                    <a:pt x="207074" y="83990"/>
                  </a:lnTo>
                  <a:lnTo>
                    <a:pt x="208954" y="45812"/>
                  </a:lnTo>
                  <a:lnTo>
                    <a:pt x="203933" y="30272"/>
                  </a:lnTo>
                  <a:lnTo>
                    <a:pt x="195742" y="17318"/>
                  </a:lnTo>
                  <a:lnTo>
                    <a:pt x="189704" y="12989"/>
                  </a:lnTo>
                  <a:lnTo>
                    <a:pt x="183493" y="10006"/>
                  </a:lnTo>
                  <a:lnTo>
                    <a:pt x="174046" y="3435"/>
                  </a:lnTo>
                  <a:lnTo>
                    <a:pt x="167715" y="1527"/>
                  </a:lnTo>
                  <a:lnTo>
                    <a:pt x="121820" y="40"/>
                  </a:lnTo>
                  <a:lnTo>
                    <a:pt x="1042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9" name="SMARTInkShape-130"/>
            <p:cNvSpPr/>
            <p:nvPr>
              <p:custDataLst>
                <p:tags r:id="rId8"/>
              </p:custDataLst>
            </p:nvPr>
          </p:nvSpPr>
          <p:spPr>
            <a:xfrm>
              <a:off x="6496189" y="3581400"/>
              <a:ext cx="257018" cy="209025"/>
            </a:xfrm>
            <a:custGeom>
              <a:avLst/>
              <a:gdLst/>
              <a:ahLst/>
              <a:cxnLst/>
              <a:rect l="0" t="0" r="0" b="0"/>
              <a:pathLst>
                <a:path w="257018" h="209025">
                  <a:moveTo>
                    <a:pt x="161786" y="0"/>
                  </a:moveTo>
                  <a:lnTo>
                    <a:pt x="161786" y="0"/>
                  </a:lnTo>
                  <a:lnTo>
                    <a:pt x="128698" y="0"/>
                  </a:lnTo>
                  <a:lnTo>
                    <a:pt x="123091" y="2822"/>
                  </a:lnTo>
                  <a:lnTo>
                    <a:pt x="117072" y="6546"/>
                  </a:lnTo>
                  <a:lnTo>
                    <a:pt x="91717" y="16868"/>
                  </a:lnTo>
                  <a:lnTo>
                    <a:pt x="45303" y="50465"/>
                  </a:lnTo>
                  <a:lnTo>
                    <a:pt x="35932" y="60529"/>
                  </a:lnTo>
                  <a:lnTo>
                    <a:pt x="28541" y="72145"/>
                  </a:lnTo>
                  <a:lnTo>
                    <a:pt x="19310" y="78984"/>
                  </a:lnTo>
                  <a:lnTo>
                    <a:pt x="16003" y="83348"/>
                  </a:lnTo>
                  <a:lnTo>
                    <a:pt x="3421" y="117824"/>
                  </a:lnTo>
                  <a:lnTo>
                    <a:pt x="0" y="155031"/>
                  </a:lnTo>
                  <a:lnTo>
                    <a:pt x="4959" y="169995"/>
                  </a:lnTo>
                  <a:lnTo>
                    <a:pt x="13132" y="182778"/>
                  </a:lnTo>
                  <a:lnTo>
                    <a:pt x="19164" y="187068"/>
                  </a:lnTo>
                  <a:lnTo>
                    <a:pt x="25373" y="190033"/>
                  </a:lnTo>
                  <a:lnTo>
                    <a:pt x="45379" y="205554"/>
                  </a:lnTo>
                  <a:lnTo>
                    <a:pt x="73445" y="209024"/>
                  </a:lnTo>
                  <a:lnTo>
                    <a:pt x="117369" y="199819"/>
                  </a:lnTo>
                  <a:lnTo>
                    <a:pt x="161984" y="184912"/>
                  </a:lnTo>
                  <a:lnTo>
                    <a:pt x="202800" y="173717"/>
                  </a:lnTo>
                  <a:lnTo>
                    <a:pt x="222033" y="163773"/>
                  </a:lnTo>
                  <a:lnTo>
                    <a:pt x="248794" y="140988"/>
                  </a:lnTo>
                  <a:lnTo>
                    <a:pt x="253373" y="133923"/>
                  </a:lnTo>
                  <a:lnTo>
                    <a:pt x="255951" y="123994"/>
                  </a:lnTo>
                  <a:lnTo>
                    <a:pt x="257017" y="83877"/>
                  </a:lnTo>
                  <a:lnTo>
                    <a:pt x="254205" y="76789"/>
                  </a:lnTo>
                  <a:lnTo>
                    <a:pt x="243777" y="63616"/>
                  </a:lnTo>
                  <a:lnTo>
                    <a:pt x="217036" y="44460"/>
                  </a:lnTo>
                  <a:lnTo>
                    <a:pt x="207155" y="40927"/>
                  </a:lnTo>
                  <a:lnTo>
                    <a:pt x="164829" y="33209"/>
                  </a:lnTo>
                  <a:lnTo>
                    <a:pt x="121562" y="28846"/>
                  </a:lnTo>
                  <a:lnTo>
                    <a:pt x="95111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67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science, why is it important that measurements are standardized?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you get results of an experiment, how do you know if they are precise or accurate? What’s the difference?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638300" y="4329112"/>
            <a:ext cx="6928966" cy="2363788"/>
          </a:xfrm>
          <a:prstGeom prst="rect">
            <a:avLst/>
          </a:prstGeom>
        </p:spPr>
      </p:pic>
      <p:grpSp>
        <p:nvGrpSpPr>
          <p:cNvPr id="345" name="SMARTInkShape-Group310"/>
          <p:cNvGrpSpPr/>
          <p:nvPr/>
        </p:nvGrpSpPr>
        <p:grpSpPr>
          <a:xfrm>
            <a:off x="8039353" y="2939984"/>
            <a:ext cx="660808" cy="486965"/>
            <a:chOff x="8039353" y="2939984"/>
            <a:chExt cx="660808" cy="486965"/>
          </a:xfrm>
        </p:grpSpPr>
        <p:sp>
          <p:nvSpPr>
            <p:cNvPr id="343" name="SMARTInkShape-1260"/>
            <p:cNvSpPr/>
            <p:nvPr>
              <p:custDataLst>
                <p:tags r:id="rId36"/>
              </p:custDataLst>
            </p:nvPr>
          </p:nvSpPr>
          <p:spPr>
            <a:xfrm>
              <a:off x="8358821" y="2939984"/>
              <a:ext cx="341340" cy="486965"/>
            </a:xfrm>
            <a:custGeom>
              <a:avLst/>
              <a:gdLst/>
              <a:ahLst/>
              <a:cxnLst/>
              <a:rect l="0" t="0" r="0" b="0"/>
              <a:pathLst>
                <a:path w="341340" h="486965">
                  <a:moveTo>
                    <a:pt x="147004" y="79441"/>
                  </a:moveTo>
                  <a:lnTo>
                    <a:pt x="147004" y="79441"/>
                  </a:lnTo>
                  <a:lnTo>
                    <a:pt x="147004" y="74385"/>
                  </a:lnTo>
                  <a:lnTo>
                    <a:pt x="144182" y="69080"/>
                  </a:lnTo>
                  <a:lnTo>
                    <a:pt x="140458" y="63194"/>
                  </a:lnTo>
                  <a:lnTo>
                    <a:pt x="138361" y="52872"/>
                  </a:lnTo>
                  <a:lnTo>
                    <a:pt x="136682" y="37937"/>
                  </a:lnTo>
                  <a:lnTo>
                    <a:pt x="124256" y="14448"/>
                  </a:lnTo>
                  <a:lnTo>
                    <a:pt x="112553" y="5400"/>
                  </a:lnTo>
                  <a:lnTo>
                    <a:pt x="104986" y="1505"/>
                  </a:lnTo>
                  <a:lnTo>
                    <a:pt x="90935" y="0"/>
                  </a:lnTo>
                  <a:lnTo>
                    <a:pt x="78693" y="2859"/>
                  </a:lnTo>
                  <a:lnTo>
                    <a:pt x="64792" y="11477"/>
                  </a:lnTo>
                  <a:lnTo>
                    <a:pt x="35505" y="38833"/>
                  </a:lnTo>
                  <a:lnTo>
                    <a:pt x="18010" y="71302"/>
                  </a:lnTo>
                  <a:lnTo>
                    <a:pt x="4362" y="111112"/>
                  </a:lnTo>
                  <a:lnTo>
                    <a:pt x="0" y="133734"/>
                  </a:lnTo>
                  <a:lnTo>
                    <a:pt x="3000" y="174127"/>
                  </a:lnTo>
                  <a:lnTo>
                    <a:pt x="8963" y="212679"/>
                  </a:lnTo>
                  <a:lnTo>
                    <a:pt x="17320" y="236276"/>
                  </a:lnTo>
                  <a:lnTo>
                    <a:pt x="26219" y="247218"/>
                  </a:lnTo>
                  <a:lnTo>
                    <a:pt x="37231" y="254550"/>
                  </a:lnTo>
                  <a:lnTo>
                    <a:pt x="49180" y="257809"/>
                  </a:lnTo>
                  <a:lnTo>
                    <a:pt x="58724" y="256435"/>
                  </a:lnTo>
                  <a:lnTo>
                    <a:pt x="88643" y="236817"/>
                  </a:lnTo>
                  <a:lnTo>
                    <a:pt x="102721" y="220294"/>
                  </a:lnTo>
                  <a:lnTo>
                    <a:pt x="111448" y="202367"/>
                  </a:lnTo>
                  <a:lnTo>
                    <a:pt x="122567" y="155523"/>
                  </a:lnTo>
                  <a:lnTo>
                    <a:pt x="127245" y="108000"/>
                  </a:lnTo>
                  <a:lnTo>
                    <a:pt x="126802" y="69052"/>
                  </a:lnTo>
                  <a:lnTo>
                    <a:pt x="118818" y="43437"/>
                  </a:lnTo>
                  <a:lnTo>
                    <a:pt x="118463" y="68040"/>
                  </a:lnTo>
                  <a:lnTo>
                    <a:pt x="128794" y="111845"/>
                  </a:lnTo>
                  <a:lnTo>
                    <a:pt x="140550" y="147251"/>
                  </a:lnTo>
                  <a:lnTo>
                    <a:pt x="160261" y="187375"/>
                  </a:lnTo>
                  <a:lnTo>
                    <a:pt x="186209" y="229955"/>
                  </a:lnTo>
                  <a:lnTo>
                    <a:pt x="214007" y="269382"/>
                  </a:lnTo>
                  <a:lnTo>
                    <a:pt x="239529" y="307876"/>
                  </a:lnTo>
                  <a:lnTo>
                    <a:pt x="263319" y="346092"/>
                  </a:lnTo>
                  <a:lnTo>
                    <a:pt x="294745" y="391875"/>
                  </a:lnTo>
                  <a:lnTo>
                    <a:pt x="329142" y="437492"/>
                  </a:lnTo>
                  <a:lnTo>
                    <a:pt x="340083" y="457052"/>
                  </a:lnTo>
                  <a:lnTo>
                    <a:pt x="341339" y="462415"/>
                  </a:lnTo>
                  <a:lnTo>
                    <a:pt x="341119" y="467048"/>
                  </a:lnTo>
                  <a:lnTo>
                    <a:pt x="339915" y="471196"/>
                  </a:lnTo>
                  <a:lnTo>
                    <a:pt x="321641" y="478627"/>
                  </a:lnTo>
                  <a:lnTo>
                    <a:pt x="281299" y="485938"/>
                  </a:lnTo>
                  <a:lnTo>
                    <a:pt x="268283" y="486964"/>
                  </a:lnTo>
                  <a:lnTo>
                    <a:pt x="260665" y="485531"/>
                  </a:lnTo>
                  <a:lnTo>
                    <a:pt x="256645" y="482459"/>
                  </a:lnTo>
                  <a:lnTo>
                    <a:pt x="255023" y="478295"/>
                  </a:lnTo>
                  <a:lnTo>
                    <a:pt x="213584" y="439979"/>
                  </a:lnTo>
                  <a:lnTo>
                    <a:pt x="167100" y="393580"/>
                  </a:lnTo>
                  <a:lnTo>
                    <a:pt x="137479" y="35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261"/>
            <p:cNvSpPr/>
            <p:nvPr>
              <p:custDataLst>
                <p:tags r:id="rId37"/>
              </p:custDataLst>
            </p:nvPr>
          </p:nvSpPr>
          <p:spPr>
            <a:xfrm>
              <a:off x="8039353" y="3060007"/>
              <a:ext cx="237873" cy="328346"/>
            </a:xfrm>
            <a:custGeom>
              <a:avLst/>
              <a:gdLst/>
              <a:ahLst/>
              <a:cxnLst/>
              <a:rect l="0" t="0" r="0" b="0"/>
              <a:pathLst>
                <a:path w="237873" h="328346">
                  <a:moveTo>
                    <a:pt x="94997" y="54668"/>
                  </a:moveTo>
                  <a:lnTo>
                    <a:pt x="94997" y="54668"/>
                  </a:lnTo>
                  <a:lnTo>
                    <a:pt x="87393" y="46005"/>
                  </a:lnTo>
                  <a:lnTo>
                    <a:pt x="79809" y="31876"/>
                  </a:lnTo>
                  <a:lnTo>
                    <a:pt x="77663" y="24077"/>
                  </a:lnTo>
                  <a:lnTo>
                    <a:pt x="76033" y="21574"/>
                  </a:lnTo>
                  <a:lnTo>
                    <a:pt x="73888" y="19905"/>
                  </a:lnTo>
                  <a:lnTo>
                    <a:pt x="71399" y="18793"/>
                  </a:lnTo>
                  <a:lnTo>
                    <a:pt x="68682" y="19109"/>
                  </a:lnTo>
                  <a:lnTo>
                    <a:pt x="62840" y="22284"/>
                  </a:lnTo>
                  <a:lnTo>
                    <a:pt x="39105" y="44073"/>
                  </a:lnTo>
                  <a:lnTo>
                    <a:pt x="22847" y="75388"/>
                  </a:lnTo>
                  <a:lnTo>
                    <a:pt x="9446" y="117792"/>
                  </a:lnTo>
                  <a:lnTo>
                    <a:pt x="2620" y="158391"/>
                  </a:lnTo>
                  <a:lnTo>
                    <a:pt x="599" y="200053"/>
                  </a:lnTo>
                  <a:lnTo>
                    <a:pt x="0" y="243090"/>
                  </a:lnTo>
                  <a:lnTo>
                    <a:pt x="2644" y="277008"/>
                  </a:lnTo>
                  <a:lnTo>
                    <a:pt x="13019" y="307432"/>
                  </a:lnTo>
                  <a:lnTo>
                    <a:pt x="21874" y="317996"/>
                  </a:lnTo>
                  <a:lnTo>
                    <a:pt x="31806" y="325161"/>
                  </a:lnTo>
                  <a:lnTo>
                    <a:pt x="39748" y="328345"/>
                  </a:lnTo>
                  <a:lnTo>
                    <a:pt x="49628" y="326939"/>
                  </a:lnTo>
                  <a:lnTo>
                    <a:pt x="73218" y="317412"/>
                  </a:lnTo>
                  <a:lnTo>
                    <a:pt x="91954" y="303380"/>
                  </a:lnTo>
                  <a:lnTo>
                    <a:pt x="116050" y="263103"/>
                  </a:lnTo>
                  <a:lnTo>
                    <a:pt x="134787" y="225898"/>
                  </a:lnTo>
                  <a:lnTo>
                    <a:pt x="148679" y="180370"/>
                  </a:lnTo>
                  <a:lnTo>
                    <a:pt x="158792" y="133434"/>
                  </a:lnTo>
                  <a:lnTo>
                    <a:pt x="161103" y="88218"/>
                  </a:lnTo>
                  <a:lnTo>
                    <a:pt x="156447" y="46029"/>
                  </a:lnTo>
                  <a:lnTo>
                    <a:pt x="143126" y="0"/>
                  </a:lnTo>
                  <a:lnTo>
                    <a:pt x="142958" y="231"/>
                  </a:lnTo>
                  <a:lnTo>
                    <a:pt x="142772" y="3310"/>
                  </a:lnTo>
                  <a:lnTo>
                    <a:pt x="157820" y="46922"/>
                  </a:lnTo>
                  <a:lnTo>
                    <a:pt x="162647" y="74245"/>
                  </a:lnTo>
                  <a:lnTo>
                    <a:pt x="182981" y="121412"/>
                  </a:lnTo>
                  <a:lnTo>
                    <a:pt x="210012" y="161438"/>
                  </a:lnTo>
                  <a:lnTo>
                    <a:pt x="237872" y="207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311"/>
          <p:cNvGrpSpPr/>
          <p:nvPr/>
        </p:nvGrpSpPr>
        <p:grpSpPr>
          <a:xfrm>
            <a:off x="8610600" y="2277608"/>
            <a:ext cx="2628901" cy="1122818"/>
            <a:chOff x="8610600" y="2277608"/>
            <a:chExt cx="2628901" cy="1122818"/>
          </a:xfrm>
        </p:grpSpPr>
        <p:sp>
          <p:nvSpPr>
            <p:cNvPr id="346" name="SMARTInkShape-1262"/>
            <p:cNvSpPr/>
            <p:nvPr>
              <p:custDataLst>
                <p:tags r:id="rId23"/>
              </p:custDataLst>
            </p:nvPr>
          </p:nvSpPr>
          <p:spPr>
            <a:xfrm>
              <a:off x="10706100" y="2743971"/>
              <a:ext cx="533401" cy="275405"/>
            </a:xfrm>
            <a:custGeom>
              <a:avLst/>
              <a:gdLst/>
              <a:ahLst/>
              <a:cxnLst/>
              <a:rect l="0" t="0" r="0" b="0"/>
              <a:pathLst>
                <a:path w="533401" h="275405">
                  <a:moveTo>
                    <a:pt x="0" y="104004"/>
                  </a:moveTo>
                  <a:lnTo>
                    <a:pt x="0" y="104004"/>
                  </a:lnTo>
                  <a:lnTo>
                    <a:pt x="7604" y="112667"/>
                  </a:lnTo>
                  <a:lnTo>
                    <a:pt x="39009" y="159489"/>
                  </a:lnTo>
                  <a:lnTo>
                    <a:pt x="76281" y="206647"/>
                  </a:lnTo>
                  <a:lnTo>
                    <a:pt x="114307" y="243869"/>
                  </a:lnTo>
                  <a:lnTo>
                    <a:pt x="152347" y="275404"/>
                  </a:lnTo>
                  <a:lnTo>
                    <a:pt x="152395" y="262192"/>
                  </a:lnTo>
                  <a:lnTo>
                    <a:pt x="139142" y="220284"/>
                  </a:lnTo>
                  <a:lnTo>
                    <a:pt x="120344" y="180595"/>
                  </a:lnTo>
                  <a:lnTo>
                    <a:pt x="105341" y="139359"/>
                  </a:lnTo>
                  <a:lnTo>
                    <a:pt x="100794" y="115484"/>
                  </a:lnTo>
                  <a:lnTo>
                    <a:pt x="104183" y="81418"/>
                  </a:lnTo>
                  <a:lnTo>
                    <a:pt x="109098" y="68213"/>
                  </a:lnTo>
                  <a:lnTo>
                    <a:pt x="114810" y="61638"/>
                  </a:lnTo>
                  <a:lnTo>
                    <a:pt x="117815" y="59885"/>
                  </a:lnTo>
                  <a:lnTo>
                    <a:pt x="132157" y="57418"/>
                  </a:lnTo>
                  <a:lnTo>
                    <a:pt x="143756" y="62485"/>
                  </a:lnTo>
                  <a:lnTo>
                    <a:pt x="188591" y="95015"/>
                  </a:lnTo>
                  <a:lnTo>
                    <a:pt x="233150" y="132626"/>
                  </a:lnTo>
                  <a:lnTo>
                    <a:pt x="268260" y="171975"/>
                  </a:lnTo>
                  <a:lnTo>
                    <a:pt x="275506" y="176547"/>
                  </a:lnTo>
                  <a:lnTo>
                    <a:pt x="285538" y="179120"/>
                  </a:lnTo>
                  <a:lnTo>
                    <a:pt x="288784" y="179482"/>
                  </a:lnTo>
                  <a:lnTo>
                    <a:pt x="290947" y="177606"/>
                  </a:lnTo>
                  <a:lnTo>
                    <a:pt x="293352" y="169877"/>
                  </a:lnTo>
                  <a:lnTo>
                    <a:pt x="295106" y="130349"/>
                  </a:lnTo>
                  <a:lnTo>
                    <a:pt x="295253" y="84660"/>
                  </a:lnTo>
                  <a:lnTo>
                    <a:pt x="295272" y="38349"/>
                  </a:lnTo>
                  <a:lnTo>
                    <a:pt x="296333" y="17405"/>
                  </a:lnTo>
                  <a:lnTo>
                    <a:pt x="300332" y="8013"/>
                  </a:lnTo>
                  <a:lnTo>
                    <a:pt x="302879" y="5085"/>
                  </a:lnTo>
                  <a:lnTo>
                    <a:pt x="308532" y="1832"/>
                  </a:lnTo>
                  <a:lnTo>
                    <a:pt x="327778" y="0"/>
                  </a:lnTo>
                  <a:lnTo>
                    <a:pt x="341824" y="5216"/>
                  </a:lnTo>
                  <a:lnTo>
                    <a:pt x="383728" y="40677"/>
                  </a:lnTo>
                  <a:lnTo>
                    <a:pt x="430042" y="77790"/>
                  </a:lnTo>
                  <a:lnTo>
                    <a:pt x="474335" y="106665"/>
                  </a:lnTo>
                  <a:lnTo>
                    <a:pt x="533400" y="15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263"/>
            <p:cNvSpPr/>
            <p:nvPr>
              <p:custDataLst>
                <p:tags r:id="rId24"/>
              </p:custDataLst>
            </p:nvPr>
          </p:nvSpPr>
          <p:spPr>
            <a:xfrm>
              <a:off x="10507240" y="2916013"/>
              <a:ext cx="217911" cy="202470"/>
            </a:xfrm>
            <a:custGeom>
              <a:avLst/>
              <a:gdLst/>
              <a:ahLst/>
              <a:cxnLst/>
              <a:rect l="0" t="0" r="0" b="0"/>
              <a:pathLst>
                <a:path w="217911" h="202470">
                  <a:moveTo>
                    <a:pt x="46460" y="179612"/>
                  </a:moveTo>
                  <a:lnTo>
                    <a:pt x="46460" y="179612"/>
                  </a:lnTo>
                  <a:lnTo>
                    <a:pt x="37327" y="179612"/>
                  </a:lnTo>
                  <a:lnTo>
                    <a:pt x="72954" y="137050"/>
                  </a:lnTo>
                  <a:lnTo>
                    <a:pt x="113385" y="93811"/>
                  </a:lnTo>
                  <a:lnTo>
                    <a:pt x="157399" y="52784"/>
                  </a:lnTo>
                  <a:lnTo>
                    <a:pt x="203320" y="13199"/>
                  </a:lnTo>
                  <a:lnTo>
                    <a:pt x="203950" y="11520"/>
                  </a:lnTo>
                  <a:lnTo>
                    <a:pt x="203312" y="10401"/>
                  </a:lnTo>
                  <a:lnTo>
                    <a:pt x="181077" y="681"/>
                  </a:lnTo>
                  <a:lnTo>
                    <a:pt x="177478" y="0"/>
                  </a:lnTo>
                  <a:lnTo>
                    <a:pt x="135801" y="5452"/>
                  </a:lnTo>
                  <a:lnTo>
                    <a:pt x="94799" y="10449"/>
                  </a:lnTo>
                  <a:lnTo>
                    <a:pt x="47612" y="25396"/>
                  </a:lnTo>
                  <a:lnTo>
                    <a:pt x="12106" y="53209"/>
                  </a:lnTo>
                  <a:lnTo>
                    <a:pt x="4732" y="65577"/>
                  </a:lnTo>
                  <a:lnTo>
                    <a:pt x="0" y="90764"/>
                  </a:lnTo>
                  <a:lnTo>
                    <a:pt x="4996" y="103435"/>
                  </a:lnTo>
                  <a:lnTo>
                    <a:pt x="43646" y="147863"/>
                  </a:lnTo>
                  <a:lnTo>
                    <a:pt x="69814" y="172204"/>
                  </a:lnTo>
                  <a:lnTo>
                    <a:pt x="117360" y="198414"/>
                  </a:lnTo>
                  <a:lnTo>
                    <a:pt x="125476" y="201672"/>
                  </a:lnTo>
                  <a:lnTo>
                    <a:pt x="140140" y="202469"/>
                  </a:lnTo>
                  <a:lnTo>
                    <a:pt x="166800" y="194357"/>
                  </a:lnTo>
                  <a:lnTo>
                    <a:pt x="186069" y="180571"/>
                  </a:lnTo>
                  <a:lnTo>
                    <a:pt x="217910" y="141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264"/>
            <p:cNvSpPr/>
            <p:nvPr>
              <p:custDataLst>
                <p:tags r:id="rId25"/>
              </p:custDataLst>
            </p:nvPr>
          </p:nvSpPr>
          <p:spPr>
            <a:xfrm>
              <a:off x="10039350" y="3009900"/>
              <a:ext cx="542926" cy="261035"/>
            </a:xfrm>
            <a:custGeom>
              <a:avLst/>
              <a:gdLst/>
              <a:ahLst/>
              <a:cxnLst/>
              <a:rect l="0" t="0" r="0" b="0"/>
              <a:pathLst>
                <a:path w="542926" h="261035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3257" y="35647"/>
                  </a:lnTo>
                  <a:lnTo>
                    <a:pt x="41832" y="79954"/>
                  </a:lnTo>
                  <a:lnTo>
                    <a:pt x="76937" y="122685"/>
                  </a:lnTo>
                  <a:lnTo>
                    <a:pt x="115506" y="160642"/>
                  </a:lnTo>
                  <a:lnTo>
                    <a:pt x="159969" y="189619"/>
                  </a:lnTo>
                  <a:lnTo>
                    <a:pt x="199639" y="215726"/>
                  </a:lnTo>
                  <a:lnTo>
                    <a:pt x="240060" y="244805"/>
                  </a:lnTo>
                  <a:lnTo>
                    <a:pt x="276284" y="261034"/>
                  </a:lnTo>
                  <a:lnTo>
                    <a:pt x="279440" y="260806"/>
                  </a:lnTo>
                  <a:lnTo>
                    <a:pt x="284505" y="257892"/>
                  </a:lnTo>
                  <a:lnTo>
                    <a:pt x="282372" y="254672"/>
                  </a:lnTo>
                  <a:lnTo>
                    <a:pt x="280324" y="252331"/>
                  </a:lnTo>
                  <a:lnTo>
                    <a:pt x="278047" y="244086"/>
                  </a:lnTo>
                  <a:lnTo>
                    <a:pt x="273943" y="227544"/>
                  </a:lnTo>
                  <a:lnTo>
                    <a:pt x="256975" y="180046"/>
                  </a:lnTo>
                  <a:lnTo>
                    <a:pt x="249492" y="147748"/>
                  </a:lnTo>
                  <a:lnTo>
                    <a:pt x="253252" y="122447"/>
                  </a:lnTo>
                  <a:lnTo>
                    <a:pt x="261077" y="109807"/>
                  </a:lnTo>
                  <a:lnTo>
                    <a:pt x="283347" y="93069"/>
                  </a:lnTo>
                  <a:lnTo>
                    <a:pt x="306910" y="87901"/>
                  </a:lnTo>
                  <a:lnTo>
                    <a:pt x="344376" y="93759"/>
                  </a:lnTo>
                  <a:lnTo>
                    <a:pt x="388621" y="107930"/>
                  </a:lnTo>
                  <a:lnTo>
                    <a:pt x="428250" y="130798"/>
                  </a:lnTo>
                  <a:lnTo>
                    <a:pt x="473378" y="151646"/>
                  </a:lnTo>
                  <a:lnTo>
                    <a:pt x="5429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265"/>
            <p:cNvSpPr/>
            <p:nvPr>
              <p:custDataLst>
                <p:tags r:id="rId26"/>
              </p:custDataLst>
            </p:nvPr>
          </p:nvSpPr>
          <p:spPr>
            <a:xfrm>
              <a:off x="9858375" y="3152775"/>
              <a:ext cx="180976" cy="133351"/>
            </a:xfrm>
            <a:custGeom>
              <a:avLst/>
              <a:gdLst/>
              <a:ahLst/>
              <a:cxnLst/>
              <a:rect l="0" t="0" r="0" b="0"/>
              <a:pathLst>
                <a:path w="180976" h="133351">
                  <a:moveTo>
                    <a:pt x="0" y="133350"/>
                  </a:moveTo>
                  <a:lnTo>
                    <a:pt x="0" y="133350"/>
                  </a:lnTo>
                  <a:lnTo>
                    <a:pt x="5057" y="128294"/>
                  </a:lnTo>
                  <a:lnTo>
                    <a:pt x="10361" y="125811"/>
                  </a:lnTo>
                  <a:lnTo>
                    <a:pt x="13257" y="125149"/>
                  </a:lnTo>
                  <a:lnTo>
                    <a:pt x="53259" y="102483"/>
                  </a:lnTo>
                  <a:lnTo>
                    <a:pt x="95992" y="75480"/>
                  </a:lnTo>
                  <a:lnTo>
                    <a:pt x="113571" y="62122"/>
                  </a:lnTo>
                  <a:lnTo>
                    <a:pt x="160719" y="1778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266"/>
            <p:cNvSpPr/>
            <p:nvPr>
              <p:custDataLst>
                <p:tags r:id="rId27"/>
              </p:custDataLst>
            </p:nvPr>
          </p:nvSpPr>
          <p:spPr>
            <a:xfrm>
              <a:off x="9848850" y="3038475"/>
              <a:ext cx="314326" cy="361951"/>
            </a:xfrm>
            <a:custGeom>
              <a:avLst/>
              <a:gdLst/>
              <a:ahLst/>
              <a:cxnLst/>
              <a:rect l="0" t="0" r="0" b="0"/>
              <a:pathLst>
                <a:path w="314326" h="361951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13257" y="58314"/>
                  </a:lnTo>
                  <a:lnTo>
                    <a:pt x="40717" y="104142"/>
                  </a:lnTo>
                  <a:lnTo>
                    <a:pt x="68510" y="146686"/>
                  </a:lnTo>
                  <a:lnTo>
                    <a:pt x="103084" y="185514"/>
                  </a:lnTo>
                  <a:lnTo>
                    <a:pt x="141198" y="218656"/>
                  </a:lnTo>
                  <a:lnTo>
                    <a:pt x="183418" y="253758"/>
                  </a:lnTo>
                  <a:lnTo>
                    <a:pt x="230023" y="294600"/>
                  </a:lnTo>
                  <a:lnTo>
                    <a:pt x="277078" y="334149"/>
                  </a:lnTo>
                  <a:lnTo>
                    <a:pt x="31432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267"/>
            <p:cNvSpPr/>
            <p:nvPr>
              <p:custDataLst>
                <p:tags r:id="rId28"/>
              </p:custDataLst>
            </p:nvPr>
          </p:nvSpPr>
          <p:spPr>
            <a:xfrm>
              <a:off x="9915525" y="2507826"/>
              <a:ext cx="390526" cy="235325"/>
            </a:xfrm>
            <a:custGeom>
              <a:avLst/>
              <a:gdLst/>
              <a:ahLst/>
              <a:cxnLst/>
              <a:rect l="0" t="0" r="0" b="0"/>
              <a:pathLst>
                <a:path w="390526" h="235325">
                  <a:moveTo>
                    <a:pt x="0" y="44874"/>
                  </a:moveTo>
                  <a:lnTo>
                    <a:pt x="0" y="44874"/>
                  </a:lnTo>
                  <a:lnTo>
                    <a:pt x="5057" y="49931"/>
                  </a:lnTo>
                  <a:lnTo>
                    <a:pt x="7541" y="55235"/>
                  </a:lnTo>
                  <a:lnTo>
                    <a:pt x="16867" y="77988"/>
                  </a:lnTo>
                  <a:lnTo>
                    <a:pt x="38158" y="123976"/>
                  </a:lnTo>
                  <a:lnTo>
                    <a:pt x="57156" y="168118"/>
                  </a:lnTo>
                  <a:lnTo>
                    <a:pt x="69500" y="187577"/>
                  </a:lnTo>
                  <a:lnTo>
                    <a:pt x="80918" y="203926"/>
                  </a:lnTo>
                  <a:lnTo>
                    <a:pt x="84646" y="211872"/>
                  </a:lnTo>
                  <a:lnTo>
                    <a:pt x="98701" y="228856"/>
                  </a:lnTo>
                  <a:lnTo>
                    <a:pt x="104898" y="232477"/>
                  </a:lnTo>
                  <a:lnTo>
                    <a:pt x="114137" y="235324"/>
                  </a:lnTo>
                  <a:lnTo>
                    <a:pt x="113238" y="192558"/>
                  </a:lnTo>
                  <a:lnTo>
                    <a:pt x="103939" y="155420"/>
                  </a:lnTo>
                  <a:lnTo>
                    <a:pt x="95002" y="111495"/>
                  </a:lnTo>
                  <a:lnTo>
                    <a:pt x="90906" y="76600"/>
                  </a:lnTo>
                  <a:lnTo>
                    <a:pt x="94551" y="40163"/>
                  </a:lnTo>
                  <a:lnTo>
                    <a:pt x="102333" y="16550"/>
                  </a:lnTo>
                  <a:lnTo>
                    <a:pt x="108276" y="6533"/>
                  </a:lnTo>
                  <a:lnTo>
                    <a:pt x="112400" y="3438"/>
                  </a:lnTo>
                  <a:lnTo>
                    <a:pt x="122628" y="0"/>
                  </a:lnTo>
                  <a:lnTo>
                    <a:pt x="134231" y="1294"/>
                  </a:lnTo>
                  <a:lnTo>
                    <a:pt x="145383" y="5397"/>
                  </a:lnTo>
                  <a:lnTo>
                    <a:pt x="191948" y="39113"/>
                  </a:lnTo>
                  <a:lnTo>
                    <a:pt x="231770" y="76924"/>
                  </a:lnTo>
                  <a:lnTo>
                    <a:pt x="276642" y="116475"/>
                  </a:lnTo>
                  <a:lnTo>
                    <a:pt x="321084" y="149461"/>
                  </a:lnTo>
                  <a:lnTo>
                    <a:pt x="390525" y="197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268"/>
            <p:cNvSpPr/>
            <p:nvPr>
              <p:custDataLst>
                <p:tags r:id="rId29"/>
              </p:custDataLst>
            </p:nvPr>
          </p:nvSpPr>
          <p:spPr>
            <a:xfrm>
              <a:off x="9734552" y="2662965"/>
              <a:ext cx="189380" cy="269605"/>
            </a:xfrm>
            <a:custGeom>
              <a:avLst/>
              <a:gdLst/>
              <a:ahLst/>
              <a:cxnLst/>
              <a:rect l="0" t="0" r="0" b="0"/>
              <a:pathLst>
                <a:path w="189380" h="269605">
                  <a:moveTo>
                    <a:pt x="9523" y="23085"/>
                  </a:moveTo>
                  <a:lnTo>
                    <a:pt x="9523" y="23085"/>
                  </a:lnTo>
                  <a:lnTo>
                    <a:pt x="9523" y="28142"/>
                  </a:lnTo>
                  <a:lnTo>
                    <a:pt x="8465" y="29631"/>
                  </a:lnTo>
                  <a:lnTo>
                    <a:pt x="6701" y="30624"/>
                  </a:lnTo>
                  <a:lnTo>
                    <a:pt x="4466" y="31286"/>
                  </a:lnTo>
                  <a:lnTo>
                    <a:pt x="2977" y="32786"/>
                  </a:lnTo>
                  <a:lnTo>
                    <a:pt x="1322" y="37274"/>
                  </a:lnTo>
                  <a:lnTo>
                    <a:pt x="76" y="81948"/>
                  </a:lnTo>
                  <a:lnTo>
                    <a:pt x="9" y="128086"/>
                  </a:lnTo>
                  <a:lnTo>
                    <a:pt x="0" y="172551"/>
                  </a:lnTo>
                  <a:lnTo>
                    <a:pt x="2820" y="218650"/>
                  </a:lnTo>
                  <a:lnTo>
                    <a:pt x="10359" y="251422"/>
                  </a:lnTo>
                  <a:lnTo>
                    <a:pt x="16245" y="262151"/>
                  </a:lnTo>
                  <a:lnTo>
                    <a:pt x="22389" y="266920"/>
                  </a:lnTo>
                  <a:lnTo>
                    <a:pt x="36854" y="269604"/>
                  </a:lnTo>
                  <a:lnTo>
                    <a:pt x="54545" y="265344"/>
                  </a:lnTo>
                  <a:lnTo>
                    <a:pt x="97180" y="235058"/>
                  </a:lnTo>
                  <a:lnTo>
                    <a:pt x="132767" y="193600"/>
                  </a:lnTo>
                  <a:lnTo>
                    <a:pt x="158633" y="151194"/>
                  </a:lnTo>
                  <a:lnTo>
                    <a:pt x="182009" y="109656"/>
                  </a:lnTo>
                  <a:lnTo>
                    <a:pt x="189379" y="66353"/>
                  </a:lnTo>
                  <a:lnTo>
                    <a:pt x="185110" y="40844"/>
                  </a:lnTo>
                  <a:lnTo>
                    <a:pt x="177167" y="28156"/>
                  </a:lnTo>
                  <a:lnTo>
                    <a:pt x="154821" y="11386"/>
                  </a:lnTo>
                  <a:lnTo>
                    <a:pt x="136300" y="1157"/>
                  </a:lnTo>
                  <a:lnTo>
                    <a:pt x="130025" y="0"/>
                  </a:lnTo>
                  <a:lnTo>
                    <a:pt x="93347" y="3294"/>
                  </a:lnTo>
                  <a:lnTo>
                    <a:pt x="78176" y="9350"/>
                  </a:lnTo>
                  <a:lnTo>
                    <a:pt x="38098" y="32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269"/>
            <p:cNvSpPr/>
            <p:nvPr>
              <p:custDataLst>
                <p:tags r:id="rId30"/>
              </p:custDataLst>
            </p:nvPr>
          </p:nvSpPr>
          <p:spPr>
            <a:xfrm>
              <a:off x="9172575" y="2838577"/>
              <a:ext cx="266701" cy="207959"/>
            </a:xfrm>
            <a:custGeom>
              <a:avLst/>
              <a:gdLst/>
              <a:ahLst/>
              <a:cxnLst/>
              <a:rect l="0" t="0" r="0" b="0"/>
              <a:pathLst>
                <a:path w="266701" h="207959">
                  <a:moveTo>
                    <a:pt x="0" y="152273"/>
                  </a:moveTo>
                  <a:lnTo>
                    <a:pt x="0" y="152273"/>
                  </a:lnTo>
                  <a:lnTo>
                    <a:pt x="42378" y="126763"/>
                  </a:lnTo>
                  <a:lnTo>
                    <a:pt x="66893" y="111329"/>
                  </a:lnTo>
                  <a:lnTo>
                    <a:pt x="111138" y="82814"/>
                  </a:lnTo>
                  <a:lnTo>
                    <a:pt x="154518" y="60221"/>
                  </a:lnTo>
                  <a:lnTo>
                    <a:pt x="201826" y="25273"/>
                  </a:lnTo>
                  <a:lnTo>
                    <a:pt x="208873" y="19481"/>
                  </a:lnTo>
                  <a:lnTo>
                    <a:pt x="204293" y="14032"/>
                  </a:lnTo>
                  <a:lnTo>
                    <a:pt x="199100" y="11457"/>
                  </a:lnTo>
                  <a:lnTo>
                    <a:pt x="196233" y="10771"/>
                  </a:lnTo>
                  <a:lnTo>
                    <a:pt x="182970" y="3123"/>
                  </a:lnTo>
                  <a:lnTo>
                    <a:pt x="136355" y="0"/>
                  </a:lnTo>
                  <a:lnTo>
                    <a:pt x="111092" y="7502"/>
                  </a:lnTo>
                  <a:lnTo>
                    <a:pt x="92065" y="17185"/>
                  </a:lnTo>
                  <a:lnTo>
                    <a:pt x="74081" y="32990"/>
                  </a:lnTo>
                  <a:lnTo>
                    <a:pt x="44626" y="76389"/>
                  </a:lnTo>
                  <a:lnTo>
                    <a:pt x="33801" y="97451"/>
                  </a:lnTo>
                  <a:lnTo>
                    <a:pt x="30897" y="110621"/>
                  </a:lnTo>
                  <a:lnTo>
                    <a:pt x="34320" y="134993"/>
                  </a:lnTo>
                  <a:lnTo>
                    <a:pt x="42036" y="157266"/>
                  </a:lnTo>
                  <a:lnTo>
                    <a:pt x="68593" y="191547"/>
                  </a:lnTo>
                  <a:lnTo>
                    <a:pt x="89115" y="202480"/>
                  </a:lnTo>
                  <a:lnTo>
                    <a:pt x="105192" y="207366"/>
                  </a:lnTo>
                  <a:lnTo>
                    <a:pt x="135314" y="207958"/>
                  </a:lnTo>
                  <a:lnTo>
                    <a:pt x="153273" y="204186"/>
                  </a:lnTo>
                  <a:lnTo>
                    <a:pt x="200140" y="172201"/>
                  </a:lnTo>
                  <a:lnTo>
                    <a:pt x="245549" y="133142"/>
                  </a:lnTo>
                  <a:lnTo>
                    <a:pt x="266700" y="10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270"/>
            <p:cNvSpPr/>
            <p:nvPr>
              <p:custDataLst>
                <p:tags r:id="rId31"/>
              </p:custDataLst>
            </p:nvPr>
          </p:nvSpPr>
          <p:spPr>
            <a:xfrm>
              <a:off x="8860675" y="2886667"/>
              <a:ext cx="226176" cy="242276"/>
            </a:xfrm>
            <a:custGeom>
              <a:avLst/>
              <a:gdLst/>
              <a:ahLst/>
              <a:cxnLst/>
              <a:rect l="0" t="0" r="0" b="0"/>
              <a:pathLst>
                <a:path w="226176" h="242276">
                  <a:moveTo>
                    <a:pt x="26150" y="170858"/>
                  </a:moveTo>
                  <a:lnTo>
                    <a:pt x="26150" y="170858"/>
                  </a:lnTo>
                  <a:lnTo>
                    <a:pt x="39407" y="170858"/>
                  </a:lnTo>
                  <a:lnTo>
                    <a:pt x="45448" y="168036"/>
                  </a:lnTo>
                  <a:lnTo>
                    <a:pt x="63006" y="157601"/>
                  </a:lnTo>
                  <a:lnTo>
                    <a:pt x="105638" y="144543"/>
                  </a:lnTo>
                  <a:lnTo>
                    <a:pt x="144693" y="124211"/>
                  </a:lnTo>
                  <a:lnTo>
                    <a:pt x="182764" y="89008"/>
                  </a:lnTo>
                  <a:lnTo>
                    <a:pt x="192734" y="72758"/>
                  </a:lnTo>
                  <a:lnTo>
                    <a:pt x="199462" y="57249"/>
                  </a:lnTo>
                  <a:lnTo>
                    <a:pt x="203719" y="50515"/>
                  </a:lnTo>
                  <a:lnTo>
                    <a:pt x="205611" y="43994"/>
                  </a:lnTo>
                  <a:lnTo>
                    <a:pt x="203630" y="34747"/>
                  </a:lnTo>
                  <a:lnTo>
                    <a:pt x="196564" y="20462"/>
                  </a:lnTo>
                  <a:lnTo>
                    <a:pt x="184695" y="6154"/>
                  </a:lnTo>
                  <a:lnTo>
                    <a:pt x="175637" y="2406"/>
                  </a:lnTo>
                  <a:lnTo>
                    <a:pt x="152575" y="0"/>
                  </a:lnTo>
                  <a:lnTo>
                    <a:pt x="133930" y="4640"/>
                  </a:lnTo>
                  <a:lnTo>
                    <a:pt x="90929" y="26870"/>
                  </a:lnTo>
                  <a:lnTo>
                    <a:pt x="61955" y="51673"/>
                  </a:lnTo>
                  <a:lnTo>
                    <a:pt x="29441" y="95269"/>
                  </a:lnTo>
                  <a:lnTo>
                    <a:pt x="7952" y="134825"/>
                  </a:lnTo>
                  <a:lnTo>
                    <a:pt x="650" y="159123"/>
                  </a:lnTo>
                  <a:lnTo>
                    <a:pt x="0" y="173051"/>
                  </a:lnTo>
                  <a:lnTo>
                    <a:pt x="3238" y="186297"/>
                  </a:lnTo>
                  <a:lnTo>
                    <a:pt x="16069" y="205654"/>
                  </a:lnTo>
                  <a:lnTo>
                    <a:pt x="33276" y="224795"/>
                  </a:lnTo>
                  <a:lnTo>
                    <a:pt x="48366" y="231871"/>
                  </a:lnTo>
                  <a:lnTo>
                    <a:pt x="93242" y="242275"/>
                  </a:lnTo>
                  <a:lnTo>
                    <a:pt x="139475" y="235961"/>
                  </a:lnTo>
                  <a:lnTo>
                    <a:pt x="182142" y="227542"/>
                  </a:lnTo>
                  <a:lnTo>
                    <a:pt x="226175" y="20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271"/>
            <p:cNvSpPr/>
            <p:nvPr>
              <p:custDataLst>
                <p:tags r:id="rId32"/>
              </p:custDataLst>
            </p:nvPr>
          </p:nvSpPr>
          <p:spPr>
            <a:xfrm>
              <a:off x="8610600" y="2869115"/>
              <a:ext cx="238126" cy="397220"/>
            </a:xfrm>
            <a:custGeom>
              <a:avLst/>
              <a:gdLst/>
              <a:ahLst/>
              <a:cxnLst/>
              <a:rect l="0" t="0" r="0" b="0"/>
              <a:pathLst>
                <a:path w="238126" h="397220">
                  <a:moveTo>
                    <a:pt x="0" y="102685"/>
                  </a:moveTo>
                  <a:lnTo>
                    <a:pt x="0" y="102685"/>
                  </a:lnTo>
                  <a:lnTo>
                    <a:pt x="0" y="107741"/>
                  </a:lnTo>
                  <a:lnTo>
                    <a:pt x="2822" y="113046"/>
                  </a:lnTo>
                  <a:lnTo>
                    <a:pt x="27446" y="157854"/>
                  </a:lnTo>
                  <a:lnTo>
                    <a:pt x="51205" y="204090"/>
                  </a:lnTo>
                  <a:lnTo>
                    <a:pt x="76280" y="247716"/>
                  </a:lnTo>
                  <a:lnTo>
                    <a:pt x="95274" y="284299"/>
                  </a:lnTo>
                  <a:lnTo>
                    <a:pt x="120655" y="329530"/>
                  </a:lnTo>
                  <a:lnTo>
                    <a:pt x="145493" y="375024"/>
                  </a:lnTo>
                  <a:lnTo>
                    <a:pt x="161353" y="397219"/>
                  </a:lnTo>
                  <a:lnTo>
                    <a:pt x="161756" y="387627"/>
                  </a:lnTo>
                  <a:lnTo>
                    <a:pt x="156818" y="371380"/>
                  </a:lnTo>
                  <a:lnTo>
                    <a:pt x="132260" y="327471"/>
                  </a:lnTo>
                  <a:lnTo>
                    <a:pt x="113977" y="289233"/>
                  </a:lnTo>
                  <a:lnTo>
                    <a:pt x="95154" y="244389"/>
                  </a:lnTo>
                  <a:lnTo>
                    <a:pt x="76171" y="200410"/>
                  </a:lnTo>
                  <a:lnTo>
                    <a:pt x="65604" y="173635"/>
                  </a:lnTo>
                  <a:lnTo>
                    <a:pt x="58596" y="134761"/>
                  </a:lnTo>
                  <a:lnTo>
                    <a:pt x="52405" y="98548"/>
                  </a:lnTo>
                  <a:lnTo>
                    <a:pt x="58721" y="63454"/>
                  </a:lnTo>
                  <a:lnTo>
                    <a:pt x="70161" y="31318"/>
                  </a:lnTo>
                  <a:lnTo>
                    <a:pt x="81983" y="20519"/>
                  </a:lnTo>
                  <a:lnTo>
                    <a:pt x="120498" y="4963"/>
                  </a:lnTo>
                  <a:lnTo>
                    <a:pt x="151414" y="0"/>
                  </a:lnTo>
                  <a:lnTo>
                    <a:pt x="175626" y="3586"/>
                  </a:lnTo>
                  <a:lnTo>
                    <a:pt x="196206" y="11351"/>
                  </a:lnTo>
                  <a:lnTo>
                    <a:pt x="238125" y="36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272"/>
            <p:cNvSpPr/>
            <p:nvPr>
              <p:custDataLst>
                <p:tags r:id="rId33"/>
              </p:custDataLst>
            </p:nvPr>
          </p:nvSpPr>
          <p:spPr>
            <a:xfrm>
              <a:off x="9414738" y="2277608"/>
              <a:ext cx="205513" cy="303668"/>
            </a:xfrm>
            <a:custGeom>
              <a:avLst/>
              <a:gdLst/>
              <a:ahLst/>
              <a:cxnLst/>
              <a:rect l="0" t="0" r="0" b="0"/>
              <a:pathLst>
                <a:path w="205513" h="303668">
                  <a:moveTo>
                    <a:pt x="5487" y="84592"/>
                  </a:moveTo>
                  <a:lnTo>
                    <a:pt x="5487" y="84592"/>
                  </a:lnTo>
                  <a:lnTo>
                    <a:pt x="430" y="84592"/>
                  </a:lnTo>
                  <a:lnTo>
                    <a:pt x="0" y="85650"/>
                  </a:lnTo>
                  <a:lnTo>
                    <a:pt x="3391" y="93255"/>
                  </a:lnTo>
                  <a:lnTo>
                    <a:pt x="13606" y="138781"/>
                  </a:lnTo>
                  <a:lnTo>
                    <a:pt x="36347" y="184887"/>
                  </a:lnTo>
                  <a:lnTo>
                    <a:pt x="52995" y="228131"/>
                  </a:lnTo>
                  <a:lnTo>
                    <a:pt x="62073" y="262609"/>
                  </a:lnTo>
                  <a:lnTo>
                    <a:pt x="62261" y="262537"/>
                  </a:lnTo>
                  <a:lnTo>
                    <a:pt x="62587" y="246993"/>
                  </a:lnTo>
                  <a:lnTo>
                    <a:pt x="49376" y="206299"/>
                  </a:lnTo>
                  <a:lnTo>
                    <a:pt x="38184" y="163353"/>
                  </a:lnTo>
                  <a:lnTo>
                    <a:pt x="34877" y="120375"/>
                  </a:lnTo>
                  <a:lnTo>
                    <a:pt x="34222" y="76491"/>
                  </a:lnTo>
                  <a:lnTo>
                    <a:pt x="39166" y="51970"/>
                  </a:lnTo>
                  <a:lnTo>
                    <a:pt x="56457" y="11769"/>
                  </a:lnTo>
                  <a:lnTo>
                    <a:pt x="60634" y="7468"/>
                  </a:lnTo>
                  <a:lnTo>
                    <a:pt x="70919" y="2690"/>
                  </a:lnTo>
                  <a:lnTo>
                    <a:pt x="93666" y="0"/>
                  </a:lnTo>
                  <a:lnTo>
                    <a:pt x="115457" y="4259"/>
                  </a:lnTo>
                  <a:lnTo>
                    <a:pt x="135319" y="17280"/>
                  </a:lnTo>
                  <a:lnTo>
                    <a:pt x="149554" y="34544"/>
                  </a:lnTo>
                  <a:lnTo>
                    <a:pt x="163846" y="74549"/>
                  </a:lnTo>
                  <a:lnTo>
                    <a:pt x="173646" y="110779"/>
                  </a:lnTo>
                  <a:lnTo>
                    <a:pt x="183253" y="148325"/>
                  </a:lnTo>
                  <a:lnTo>
                    <a:pt x="192802" y="186261"/>
                  </a:lnTo>
                  <a:lnTo>
                    <a:pt x="201276" y="223254"/>
                  </a:lnTo>
                  <a:lnTo>
                    <a:pt x="204954" y="269481"/>
                  </a:lnTo>
                  <a:lnTo>
                    <a:pt x="205512" y="303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273"/>
            <p:cNvSpPr/>
            <p:nvPr>
              <p:custDataLst>
                <p:tags r:id="rId34"/>
              </p:custDataLst>
            </p:nvPr>
          </p:nvSpPr>
          <p:spPr>
            <a:xfrm>
              <a:off x="9163065" y="2352791"/>
              <a:ext cx="200011" cy="265291"/>
            </a:xfrm>
            <a:custGeom>
              <a:avLst/>
              <a:gdLst/>
              <a:ahLst/>
              <a:cxnLst/>
              <a:rect l="0" t="0" r="0" b="0"/>
              <a:pathLst>
                <a:path w="200011" h="265291">
                  <a:moveTo>
                    <a:pt x="66660" y="9409"/>
                  </a:moveTo>
                  <a:lnTo>
                    <a:pt x="66660" y="9409"/>
                  </a:lnTo>
                  <a:lnTo>
                    <a:pt x="61603" y="4353"/>
                  </a:lnTo>
                  <a:lnTo>
                    <a:pt x="56299" y="1870"/>
                  </a:lnTo>
                  <a:lnTo>
                    <a:pt x="34861" y="0"/>
                  </a:lnTo>
                  <a:lnTo>
                    <a:pt x="28538" y="2758"/>
                  </a:lnTo>
                  <a:lnTo>
                    <a:pt x="15856" y="13152"/>
                  </a:lnTo>
                  <a:lnTo>
                    <a:pt x="6333" y="32390"/>
                  </a:lnTo>
                  <a:lnTo>
                    <a:pt x="1239" y="73881"/>
                  </a:lnTo>
                  <a:lnTo>
                    <a:pt x="233" y="116571"/>
                  </a:lnTo>
                  <a:lnTo>
                    <a:pt x="58" y="152991"/>
                  </a:lnTo>
                  <a:lnTo>
                    <a:pt x="0" y="198167"/>
                  </a:lnTo>
                  <a:lnTo>
                    <a:pt x="2809" y="244482"/>
                  </a:lnTo>
                  <a:lnTo>
                    <a:pt x="5042" y="251850"/>
                  </a:lnTo>
                  <a:lnTo>
                    <a:pt x="8648" y="256761"/>
                  </a:lnTo>
                  <a:lnTo>
                    <a:pt x="13169" y="260035"/>
                  </a:lnTo>
                  <a:lnTo>
                    <a:pt x="26822" y="264643"/>
                  </a:lnTo>
                  <a:lnTo>
                    <a:pt x="30576" y="265290"/>
                  </a:lnTo>
                  <a:lnTo>
                    <a:pt x="45973" y="261144"/>
                  </a:lnTo>
                  <a:lnTo>
                    <a:pt x="82670" y="222702"/>
                  </a:lnTo>
                  <a:lnTo>
                    <a:pt x="101625" y="193139"/>
                  </a:lnTo>
                  <a:lnTo>
                    <a:pt x="112842" y="151770"/>
                  </a:lnTo>
                  <a:lnTo>
                    <a:pt x="121330" y="106752"/>
                  </a:lnTo>
                  <a:lnTo>
                    <a:pt x="120254" y="76704"/>
                  </a:lnTo>
                  <a:lnTo>
                    <a:pt x="110408" y="43163"/>
                  </a:lnTo>
                  <a:lnTo>
                    <a:pt x="101377" y="27759"/>
                  </a:lnTo>
                  <a:lnTo>
                    <a:pt x="95144" y="22856"/>
                  </a:lnTo>
                  <a:lnTo>
                    <a:pt x="91999" y="21549"/>
                  </a:lnTo>
                  <a:lnTo>
                    <a:pt x="89903" y="19619"/>
                  </a:lnTo>
                  <a:lnTo>
                    <a:pt x="87573" y="14652"/>
                  </a:lnTo>
                  <a:lnTo>
                    <a:pt x="85894" y="13963"/>
                  </a:lnTo>
                  <a:lnTo>
                    <a:pt x="83716" y="14562"/>
                  </a:lnTo>
                  <a:lnTo>
                    <a:pt x="81206" y="16019"/>
                  </a:lnTo>
                  <a:lnTo>
                    <a:pt x="79532" y="18049"/>
                  </a:lnTo>
                  <a:lnTo>
                    <a:pt x="77673" y="23127"/>
                  </a:lnTo>
                  <a:lnTo>
                    <a:pt x="78234" y="25962"/>
                  </a:lnTo>
                  <a:lnTo>
                    <a:pt x="100123" y="68265"/>
                  </a:lnTo>
                  <a:lnTo>
                    <a:pt x="117968" y="107046"/>
                  </a:lnTo>
                  <a:lnTo>
                    <a:pt x="149277" y="152808"/>
                  </a:lnTo>
                  <a:lnTo>
                    <a:pt x="200010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274"/>
            <p:cNvSpPr/>
            <p:nvPr>
              <p:custDataLst>
                <p:tags r:id="rId35"/>
              </p:custDataLst>
            </p:nvPr>
          </p:nvSpPr>
          <p:spPr>
            <a:xfrm>
              <a:off x="8869256" y="2440393"/>
              <a:ext cx="217595" cy="226391"/>
            </a:xfrm>
            <a:custGeom>
              <a:avLst/>
              <a:gdLst/>
              <a:ahLst/>
              <a:cxnLst/>
              <a:rect l="0" t="0" r="0" b="0"/>
              <a:pathLst>
                <a:path w="217595" h="226391">
                  <a:moveTo>
                    <a:pt x="141394" y="55157"/>
                  </a:moveTo>
                  <a:lnTo>
                    <a:pt x="141394" y="55157"/>
                  </a:lnTo>
                  <a:lnTo>
                    <a:pt x="96338" y="15157"/>
                  </a:lnTo>
                  <a:lnTo>
                    <a:pt x="77971" y="2492"/>
                  </a:lnTo>
                  <a:lnTo>
                    <a:pt x="66992" y="0"/>
                  </a:lnTo>
                  <a:lnTo>
                    <a:pt x="57879" y="1715"/>
                  </a:lnTo>
                  <a:lnTo>
                    <a:pt x="38349" y="11439"/>
                  </a:lnTo>
                  <a:lnTo>
                    <a:pt x="29274" y="20205"/>
                  </a:lnTo>
                  <a:lnTo>
                    <a:pt x="20654" y="35389"/>
                  </a:lnTo>
                  <a:lnTo>
                    <a:pt x="6019" y="76464"/>
                  </a:lnTo>
                  <a:lnTo>
                    <a:pt x="0" y="123219"/>
                  </a:lnTo>
                  <a:lnTo>
                    <a:pt x="1780" y="154699"/>
                  </a:lnTo>
                  <a:lnTo>
                    <a:pt x="11864" y="184298"/>
                  </a:lnTo>
                  <a:lnTo>
                    <a:pt x="25992" y="204076"/>
                  </a:lnTo>
                  <a:lnTo>
                    <a:pt x="48640" y="218285"/>
                  </a:lnTo>
                  <a:lnTo>
                    <a:pt x="84737" y="224963"/>
                  </a:lnTo>
                  <a:lnTo>
                    <a:pt x="131934" y="226390"/>
                  </a:lnTo>
                  <a:lnTo>
                    <a:pt x="150948" y="220866"/>
                  </a:lnTo>
                  <a:lnTo>
                    <a:pt x="196431" y="195160"/>
                  </a:lnTo>
                  <a:lnTo>
                    <a:pt x="217594" y="178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312"/>
          <p:cNvGrpSpPr/>
          <p:nvPr/>
        </p:nvGrpSpPr>
        <p:grpSpPr>
          <a:xfrm>
            <a:off x="6785248" y="2419350"/>
            <a:ext cx="1749153" cy="942976"/>
            <a:chOff x="6785248" y="2419350"/>
            <a:chExt cx="1749153" cy="942976"/>
          </a:xfrm>
        </p:grpSpPr>
        <p:sp>
          <p:nvSpPr>
            <p:cNvPr id="360" name="SMARTInkShape-1275"/>
            <p:cNvSpPr/>
            <p:nvPr>
              <p:custDataLst>
                <p:tags r:id="rId16"/>
              </p:custDataLst>
            </p:nvPr>
          </p:nvSpPr>
          <p:spPr>
            <a:xfrm>
              <a:off x="8191500" y="2444071"/>
              <a:ext cx="342901" cy="331032"/>
            </a:xfrm>
            <a:custGeom>
              <a:avLst/>
              <a:gdLst/>
              <a:ahLst/>
              <a:cxnLst/>
              <a:rect l="0" t="0" r="0" b="0"/>
              <a:pathLst>
                <a:path w="342901" h="331032">
                  <a:moveTo>
                    <a:pt x="0" y="270554"/>
                  </a:moveTo>
                  <a:lnTo>
                    <a:pt x="0" y="270554"/>
                  </a:lnTo>
                  <a:lnTo>
                    <a:pt x="0" y="265497"/>
                  </a:lnTo>
                  <a:lnTo>
                    <a:pt x="1059" y="264008"/>
                  </a:lnTo>
                  <a:lnTo>
                    <a:pt x="2822" y="263015"/>
                  </a:lnTo>
                  <a:lnTo>
                    <a:pt x="35647" y="247888"/>
                  </a:lnTo>
                  <a:lnTo>
                    <a:pt x="64888" y="224184"/>
                  </a:lnTo>
                  <a:lnTo>
                    <a:pt x="103993" y="182768"/>
                  </a:lnTo>
                  <a:lnTo>
                    <a:pt x="126954" y="135202"/>
                  </a:lnTo>
                  <a:lnTo>
                    <a:pt x="137845" y="88079"/>
                  </a:lnTo>
                  <a:lnTo>
                    <a:pt x="141385" y="65616"/>
                  </a:lnTo>
                  <a:lnTo>
                    <a:pt x="134543" y="26205"/>
                  </a:lnTo>
                  <a:lnTo>
                    <a:pt x="132028" y="20871"/>
                  </a:lnTo>
                  <a:lnTo>
                    <a:pt x="111996" y="1248"/>
                  </a:lnTo>
                  <a:lnTo>
                    <a:pt x="107473" y="0"/>
                  </a:lnTo>
                  <a:lnTo>
                    <a:pt x="96802" y="1435"/>
                  </a:lnTo>
                  <a:lnTo>
                    <a:pt x="73838" y="13250"/>
                  </a:lnTo>
                  <a:lnTo>
                    <a:pt x="45238" y="43810"/>
                  </a:lnTo>
                  <a:lnTo>
                    <a:pt x="26692" y="72137"/>
                  </a:lnTo>
                  <a:lnTo>
                    <a:pt x="10407" y="116277"/>
                  </a:lnTo>
                  <a:lnTo>
                    <a:pt x="5684" y="137428"/>
                  </a:lnTo>
                  <a:lnTo>
                    <a:pt x="7917" y="173136"/>
                  </a:lnTo>
                  <a:lnTo>
                    <a:pt x="11165" y="209469"/>
                  </a:lnTo>
                  <a:lnTo>
                    <a:pt x="30153" y="253549"/>
                  </a:lnTo>
                  <a:lnTo>
                    <a:pt x="50915" y="287387"/>
                  </a:lnTo>
                  <a:lnTo>
                    <a:pt x="74352" y="311878"/>
                  </a:lnTo>
                  <a:lnTo>
                    <a:pt x="97525" y="325837"/>
                  </a:lnTo>
                  <a:lnTo>
                    <a:pt x="106292" y="329635"/>
                  </a:lnTo>
                  <a:lnTo>
                    <a:pt x="121677" y="331031"/>
                  </a:lnTo>
                  <a:lnTo>
                    <a:pt x="153857" y="323305"/>
                  </a:lnTo>
                  <a:lnTo>
                    <a:pt x="197334" y="297437"/>
                  </a:lnTo>
                  <a:lnTo>
                    <a:pt x="240416" y="268025"/>
                  </a:lnTo>
                  <a:lnTo>
                    <a:pt x="284321" y="231954"/>
                  </a:lnTo>
                  <a:lnTo>
                    <a:pt x="342900" y="18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276"/>
            <p:cNvSpPr/>
            <p:nvPr>
              <p:custDataLst>
                <p:tags r:id="rId17"/>
              </p:custDataLst>
            </p:nvPr>
          </p:nvSpPr>
          <p:spPr>
            <a:xfrm>
              <a:off x="7924800" y="2419350"/>
              <a:ext cx="266701" cy="447676"/>
            </a:xfrm>
            <a:custGeom>
              <a:avLst/>
              <a:gdLst/>
              <a:ahLst/>
              <a:cxnLst/>
              <a:rect l="0" t="0" r="0" b="0"/>
              <a:pathLst>
                <a:path w="266701" h="447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6269" y="52263"/>
                  </a:lnTo>
                  <a:lnTo>
                    <a:pt x="68194" y="89463"/>
                  </a:lnTo>
                  <a:lnTo>
                    <a:pt x="92878" y="124933"/>
                  </a:lnTo>
                  <a:lnTo>
                    <a:pt x="116419" y="165075"/>
                  </a:lnTo>
                  <a:lnTo>
                    <a:pt x="140681" y="207661"/>
                  </a:lnTo>
                  <a:lnTo>
                    <a:pt x="161275" y="249913"/>
                  </a:lnTo>
                  <a:lnTo>
                    <a:pt x="180783" y="295946"/>
                  </a:lnTo>
                  <a:lnTo>
                    <a:pt x="199968" y="340276"/>
                  </a:lnTo>
                  <a:lnTo>
                    <a:pt x="219058" y="377401"/>
                  </a:lnTo>
                  <a:lnTo>
                    <a:pt x="26670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277"/>
            <p:cNvSpPr/>
            <p:nvPr>
              <p:custDataLst>
                <p:tags r:id="rId18"/>
              </p:custDataLst>
            </p:nvPr>
          </p:nvSpPr>
          <p:spPr>
            <a:xfrm>
              <a:off x="7707191" y="2591906"/>
              <a:ext cx="272269" cy="513027"/>
            </a:xfrm>
            <a:custGeom>
              <a:avLst/>
              <a:gdLst/>
              <a:ahLst/>
              <a:cxnLst/>
              <a:rect l="0" t="0" r="0" b="0"/>
              <a:pathLst>
                <a:path w="272269" h="513027">
                  <a:moveTo>
                    <a:pt x="55684" y="56044"/>
                  </a:moveTo>
                  <a:lnTo>
                    <a:pt x="55684" y="56044"/>
                  </a:lnTo>
                  <a:lnTo>
                    <a:pt x="56743" y="96763"/>
                  </a:lnTo>
                  <a:lnTo>
                    <a:pt x="63885" y="142114"/>
                  </a:lnTo>
                  <a:lnTo>
                    <a:pt x="72552" y="180995"/>
                  </a:lnTo>
                  <a:lnTo>
                    <a:pt x="87277" y="228344"/>
                  </a:lnTo>
                  <a:lnTo>
                    <a:pt x="101381" y="265846"/>
                  </a:lnTo>
                  <a:lnTo>
                    <a:pt x="115085" y="303768"/>
                  </a:lnTo>
                  <a:lnTo>
                    <a:pt x="132551" y="341816"/>
                  </a:lnTo>
                  <a:lnTo>
                    <a:pt x="152359" y="387542"/>
                  </a:lnTo>
                  <a:lnTo>
                    <a:pt x="174067" y="427148"/>
                  </a:lnTo>
                  <a:lnTo>
                    <a:pt x="199972" y="470039"/>
                  </a:lnTo>
                  <a:lnTo>
                    <a:pt x="214555" y="500643"/>
                  </a:lnTo>
                  <a:lnTo>
                    <a:pt x="217431" y="512506"/>
                  </a:lnTo>
                  <a:lnTo>
                    <a:pt x="212499" y="513026"/>
                  </a:lnTo>
                  <a:lnTo>
                    <a:pt x="207224" y="507502"/>
                  </a:lnTo>
                  <a:lnTo>
                    <a:pt x="172551" y="463401"/>
                  </a:lnTo>
                  <a:lnTo>
                    <a:pt x="146581" y="426023"/>
                  </a:lnTo>
                  <a:lnTo>
                    <a:pt x="111974" y="378972"/>
                  </a:lnTo>
                  <a:lnTo>
                    <a:pt x="84005" y="338698"/>
                  </a:lnTo>
                  <a:lnTo>
                    <a:pt x="58431" y="293252"/>
                  </a:lnTo>
                  <a:lnTo>
                    <a:pt x="37448" y="246272"/>
                  </a:lnTo>
                  <a:lnTo>
                    <a:pt x="20647" y="201661"/>
                  </a:lnTo>
                  <a:lnTo>
                    <a:pt x="8967" y="164454"/>
                  </a:lnTo>
                  <a:lnTo>
                    <a:pt x="595" y="123437"/>
                  </a:lnTo>
                  <a:lnTo>
                    <a:pt x="0" y="84761"/>
                  </a:lnTo>
                  <a:lnTo>
                    <a:pt x="11846" y="42069"/>
                  </a:lnTo>
                  <a:lnTo>
                    <a:pt x="25997" y="21682"/>
                  </a:lnTo>
                  <a:lnTo>
                    <a:pt x="43595" y="7292"/>
                  </a:lnTo>
                  <a:lnTo>
                    <a:pt x="58778" y="2627"/>
                  </a:lnTo>
                  <a:lnTo>
                    <a:pt x="93643" y="0"/>
                  </a:lnTo>
                  <a:lnTo>
                    <a:pt x="123354" y="1502"/>
                  </a:lnTo>
                  <a:lnTo>
                    <a:pt x="168299" y="19713"/>
                  </a:lnTo>
                  <a:lnTo>
                    <a:pt x="207751" y="48750"/>
                  </a:lnTo>
                  <a:lnTo>
                    <a:pt x="245303" y="91616"/>
                  </a:lnTo>
                  <a:lnTo>
                    <a:pt x="257434" y="106779"/>
                  </a:lnTo>
                  <a:lnTo>
                    <a:pt x="266353" y="124101"/>
                  </a:lnTo>
                  <a:lnTo>
                    <a:pt x="272268" y="156760"/>
                  </a:lnTo>
                  <a:lnTo>
                    <a:pt x="268965" y="188191"/>
                  </a:lnTo>
                  <a:lnTo>
                    <a:pt x="255363" y="229321"/>
                  </a:lnTo>
                  <a:lnTo>
                    <a:pt x="252304" y="238237"/>
                  </a:lnTo>
                  <a:lnTo>
                    <a:pt x="240437" y="250966"/>
                  </a:lnTo>
                  <a:lnTo>
                    <a:pt x="206949" y="267761"/>
                  </a:lnTo>
                  <a:lnTo>
                    <a:pt x="179173" y="272939"/>
                  </a:lnTo>
                  <a:lnTo>
                    <a:pt x="150835" y="269416"/>
                  </a:lnTo>
                  <a:lnTo>
                    <a:pt x="103297" y="245375"/>
                  </a:lnTo>
                  <a:lnTo>
                    <a:pt x="65209" y="21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278"/>
            <p:cNvSpPr/>
            <p:nvPr>
              <p:custDataLst>
                <p:tags r:id="rId19"/>
              </p:custDataLst>
            </p:nvPr>
          </p:nvSpPr>
          <p:spPr>
            <a:xfrm>
              <a:off x="7477292" y="2615821"/>
              <a:ext cx="225183" cy="315819"/>
            </a:xfrm>
            <a:custGeom>
              <a:avLst/>
              <a:gdLst/>
              <a:ahLst/>
              <a:cxnLst/>
              <a:rect l="0" t="0" r="0" b="0"/>
              <a:pathLst>
                <a:path w="225183" h="315819">
                  <a:moveTo>
                    <a:pt x="66508" y="51179"/>
                  </a:moveTo>
                  <a:lnTo>
                    <a:pt x="66508" y="51179"/>
                  </a:lnTo>
                  <a:lnTo>
                    <a:pt x="56395" y="51179"/>
                  </a:lnTo>
                  <a:lnTo>
                    <a:pt x="53416" y="52237"/>
                  </a:lnTo>
                  <a:lnTo>
                    <a:pt x="51430" y="54001"/>
                  </a:lnTo>
                  <a:lnTo>
                    <a:pt x="50106" y="56236"/>
                  </a:lnTo>
                  <a:lnTo>
                    <a:pt x="47107" y="57725"/>
                  </a:lnTo>
                  <a:lnTo>
                    <a:pt x="38130" y="59380"/>
                  </a:lnTo>
                  <a:lnTo>
                    <a:pt x="33831" y="61938"/>
                  </a:lnTo>
                  <a:lnTo>
                    <a:pt x="22724" y="75651"/>
                  </a:lnTo>
                  <a:lnTo>
                    <a:pt x="6271" y="105450"/>
                  </a:lnTo>
                  <a:lnTo>
                    <a:pt x="1105" y="138217"/>
                  </a:lnTo>
                  <a:lnTo>
                    <a:pt x="0" y="184702"/>
                  </a:lnTo>
                  <a:lnTo>
                    <a:pt x="4939" y="213155"/>
                  </a:lnTo>
                  <a:lnTo>
                    <a:pt x="26676" y="257913"/>
                  </a:lnTo>
                  <a:lnTo>
                    <a:pt x="40242" y="278945"/>
                  </a:lnTo>
                  <a:lnTo>
                    <a:pt x="52717" y="291050"/>
                  </a:lnTo>
                  <a:lnTo>
                    <a:pt x="97466" y="313241"/>
                  </a:lnTo>
                  <a:lnTo>
                    <a:pt x="110606" y="315818"/>
                  </a:lnTo>
                  <a:lnTo>
                    <a:pt x="123501" y="314141"/>
                  </a:lnTo>
                  <a:lnTo>
                    <a:pt x="156445" y="300454"/>
                  </a:lnTo>
                  <a:lnTo>
                    <a:pt x="179940" y="284729"/>
                  </a:lnTo>
                  <a:lnTo>
                    <a:pt x="190300" y="272807"/>
                  </a:lnTo>
                  <a:lnTo>
                    <a:pt x="211783" y="228414"/>
                  </a:lnTo>
                  <a:lnTo>
                    <a:pt x="223500" y="195768"/>
                  </a:lnTo>
                  <a:lnTo>
                    <a:pt x="225182" y="174708"/>
                  </a:lnTo>
                  <a:lnTo>
                    <a:pt x="220179" y="139050"/>
                  </a:lnTo>
                  <a:lnTo>
                    <a:pt x="206185" y="91898"/>
                  </a:lnTo>
                  <a:lnTo>
                    <a:pt x="183351" y="51696"/>
                  </a:lnTo>
                  <a:lnTo>
                    <a:pt x="151912" y="21844"/>
                  </a:lnTo>
                  <a:lnTo>
                    <a:pt x="112628" y="1115"/>
                  </a:lnTo>
                  <a:lnTo>
                    <a:pt x="97236" y="0"/>
                  </a:lnTo>
                  <a:lnTo>
                    <a:pt x="75165" y="2852"/>
                  </a:lnTo>
                  <a:lnTo>
                    <a:pt x="64711" y="8887"/>
                  </a:lnTo>
                  <a:lnTo>
                    <a:pt x="58960" y="13459"/>
                  </a:lnTo>
                  <a:lnTo>
                    <a:pt x="52570" y="24184"/>
                  </a:lnTo>
                  <a:lnTo>
                    <a:pt x="48973" y="44944"/>
                  </a:lnTo>
                  <a:lnTo>
                    <a:pt x="47657" y="88654"/>
                  </a:lnTo>
                  <a:lnTo>
                    <a:pt x="47546" y="103465"/>
                  </a:lnTo>
                  <a:lnTo>
                    <a:pt x="66508" y="14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279"/>
            <p:cNvSpPr/>
            <p:nvPr>
              <p:custDataLst>
                <p:tags r:id="rId20"/>
              </p:custDataLst>
            </p:nvPr>
          </p:nvSpPr>
          <p:spPr>
            <a:xfrm>
              <a:off x="7229475" y="2640261"/>
              <a:ext cx="266701" cy="237690"/>
            </a:xfrm>
            <a:custGeom>
              <a:avLst/>
              <a:gdLst/>
              <a:ahLst/>
              <a:cxnLst/>
              <a:rect l="0" t="0" r="0" b="0"/>
              <a:pathLst>
                <a:path w="266701" h="237690">
                  <a:moveTo>
                    <a:pt x="0" y="160089"/>
                  </a:moveTo>
                  <a:lnTo>
                    <a:pt x="0" y="160089"/>
                  </a:lnTo>
                  <a:lnTo>
                    <a:pt x="5057" y="160089"/>
                  </a:lnTo>
                  <a:lnTo>
                    <a:pt x="10361" y="157267"/>
                  </a:lnTo>
                  <a:lnTo>
                    <a:pt x="54547" y="120089"/>
                  </a:lnTo>
                  <a:lnTo>
                    <a:pt x="97182" y="91675"/>
                  </a:lnTo>
                  <a:lnTo>
                    <a:pt x="144369" y="71315"/>
                  </a:lnTo>
                  <a:lnTo>
                    <a:pt x="186899" y="52150"/>
                  </a:lnTo>
                  <a:lnTo>
                    <a:pt x="216197" y="39088"/>
                  </a:lnTo>
                  <a:lnTo>
                    <a:pt x="224146" y="36460"/>
                  </a:lnTo>
                  <a:lnTo>
                    <a:pt x="237872" y="28973"/>
                  </a:lnTo>
                  <a:lnTo>
                    <a:pt x="245718" y="27180"/>
                  </a:lnTo>
                  <a:lnTo>
                    <a:pt x="245304" y="25975"/>
                  </a:lnTo>
                  <a:lnTo>
                    <a:pt x="242021" y="21813"/>
                  </a:lnTo>
                  <a:lnTo>
                    <a:pt x="211952" y="4361"/>
                  </a:lnTo>
                  <a:lnTo>
                    <a:pt x="188390" y="0"/>
                  </a:lnTo>
                  <a:lnTo>
                    <a:pt x="147314" y="8767"/>
                  </a:lnTo>
                  <a:lnTo>
                    <a:pt x="126856" y="15576"/>
                  </a:lnTo>
                  <a:lnTo>
                    <a:pt x="84661" y="43235"/>
                  </a:lnTo>
                  <a:lnTo>
                    <a:pt x="55019" y="69195"/>
                  </a:lnTo>
                  <a:lnTo>
                    <a:pt x="31603" y="103799"/>
                  </a:lnTo>
                  <a:lnTo>
                    <a:pt x="14157" y="150677"/>
                  </a:lnTo>
                  <a:lnTo>
                    <a:pt x="11956" y="179172"/>
                  </a:lnTo>
                  <a:lnTo>
                    <a:pt x="17907" y="216655"/>
                  </a:lnTo>
                  <a:lnTo>
                    <a:pt x="29831" y="227916"/>
                  </a:lnTo>
                  <a:lnTo>
                    <a:pt x="38937" y="233882"/>
                  </a:lnTo>
                  <a:lnTo>
                    <a:pt x="57522" y="237689"/>
                  </a:lnTo>
                  <a:lnTo>
                    <a:pt x="95323" y="231509"/>
                  </a:lnTo>
                  <a:lnTo>
                    <a:pt x="140969" y="219039"/>
                  </a:lnTo>
                  <a:lnTo>
                    <a:pt x="178176" y="203191"/>
                  </a:lnTo>
                  <a:lnTo>
                    <a:pt x="223030" y="181695"/>
                  </a:lnTo>
                  <a:lnTo>
                    <a:pt x="266700" y="1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280"/>
            <p:cNvSpPr/>
            <p:nvPr>
              <p:custDataLst>
                <p:tags r:id="rId21"/>
              </p:custDataLst>
            </p:nvPr>
          </p:nvSpPr>
          <p:spPr>
            <a:xfrm>
              <a:off x="6785248" y="2595169"/>
              <a:ext cx="421201" cy="357247"/>
            </a:xfrm>
            <a:custGeom>
              <a:avLst/>
              <a:gdLst/>
              <a:ahLst/>
              <a:cxnLst/>
              <a:rect l="0" t="0" r="0" b="0"/>
              <a:pathLst>
                <a:path w="421201" h="357247">
                  <a:moveTo>
                    <a:pt x="53702" y="290906"/>
                  </a:moveTo>
                  <a:lnTo>
                    <a:pt x="53702" y="290906"/>
                  </a:lnTo>
                  <a:lnTo>
                    <a:pt x="40445" y="277649"/>
                  </a:lnTo>
                  <a:lnTo>
                    <a:pt x="20588" y="236037"/>
                  </a:lnTo>
                  <a:lnTo>
                    <a:pt x="4614" y="198566"/>
                  </a:lnTo>
                  <a:lnTo>
                    <a:pt x="0" y="160652"/>
                  </a:lnTo>
                  <a:lnTo>
                    <a:pt x="5922" y="122608"/>
                  </a:lnTo>
                  <a:lnTo>
                    <a:pt x="20613" y="85582"/>
                  </a:lnTo>
                  <a:lnTo>
                    <a:pt x="40487" y="54033"/>
                  </a:lnTo>
                  <a:lnTo>
                    <a:pt x="84057" y="17751"/>
                  </a:lnTo>
                  <a:lnTo>
                    <a:pt x="108468" y="5462"/>
                  </a:lnTo>
                  <a:lnTo>
                    <a:pt x="133429" y="0"/>
                  </a:lnTo>
                  <a:lnTo>
                    <a:pt x="176338" y="1982"/>
                  </a:lnTo>
                  <a:lnTo>
                    <a:pt x="217509" y="9272"/>
                  </a:lnTo>
                  <a:lnTo>
                    <a:pt x="256519" y="28248"/>
                  </a:lnTo>
                  <a:lnTo>
                    <a:pt x="294889" y="53979"/>
                  </a:lnTo>
                  <a:lnTo>
                    <a:pt x="333069" y="86767"/>
                  </a:lnTo>
                  <a:lnTo>
                    <a:pt x="375233" y="129227"/>
                  </a:lnTo>
                  <a:lnTo>
                    <a:pt x="405042" y="174459"/>
                  </a:lnTo>
                  <a:lnTo>
                    <a:pt x="416228" y="195760"/>
                  </a:lnTo>
                  <a:lnTo>
                    <a:pt x="421200" y="219339"/>
                  </a:lnTo>
                  <a:lnTo>
                    <a:pt x="418942" y="251356"/>
                  </a:lnTo>
                  <a:lnTo>
                    <a:pt x="406515" y="280951"/>
                  </a:lnTo>
                  <a:lnTo>
                    <a:pt x="389718" y="297418"/>
                  </a:lnTo>
                  <a:lnTo>
                    <a:pt x="344442" y="325236"/>
                  </a:lnTo>
                  <a:lnTo>
                    <a:pt x="307299" y="344705"/>
                  </a:lnTo>
                  <a:lnTo>
                    <a:pt x="264426" y="353766"/>
                  </a:lnTo>
                  <a:lnTo>
                    <a:pt x="218210" y="356450"/>
                  </a:lnTo>
                  <a:lnTo>
                    <a:pt x="176058" y="357246"/>
                  </a:lnTo>
                  <a:lnTo>
                    <a:pt x="136757" y="352426"/>
                  </a:lnTo>
                  <a:lnTo>
                    <a:pt x="72752" y="338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281"/>
            <p:cNvSpPr/>
            <p:nvPr>
              <p:custDataLst>
                <p:tags r:id="rId22"/>
              </p:custDataLst>
            </p:nvPr>
          </p:nvSpPr>
          <p:spPr>
            <a:xfrm>
              <a:off x="6886575" y="2705100"/>
              <a:ext cx="200026" cy="657226"/>
            </a:xfrm>
            <a:custGeom>
              <a:avLst/>
              <a:gdLst/>
              <a:ahLst/>
              <a:cxnLst/>
              <a:rect l="0" t="0" r="0" b="0"/>
              <a:pathLst>
                <a:path w="200026" h="6572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1759" y="50768"/>
                  </a:lnTo>
                  <a:lnTo>
                    <a:pt x="26753" y="96722"/>
                  </a:lnTo>
                  <a:lnTo>
                    <a:pt x="45697" y="143793"/>
                  </a:lnTo>
                  <a:lnTo>
                    <a:pt x="56579" y="184069"/>
                  </a:lnTo>
                  <a:lnTo>
                    <a:pt x="66506" y="229517"/>
                  </a:lnTo>
                  <a:lnTo>
                    <a:pt x="76150" y="276497"/>
                  </a:lnTo>
                  <a:lnTo>
                    <a:pt x="88533" y="323931"/>
                  </a:lnTo>
                  <a:lnTo>
                    <a:pt x="102784" y="371499"/>
                  </a:lnTo>
                  <a:lnTo>
                    <a:pt x="116532" y="419107"/>
                  </a:lnTo>
                  <a:lnTo>
                    <a:pt x="134012" y="463905"/>
                  </a:lnTo>
                  <a:lnTo>
                    <a:pt x="152596" y="506812"/>
                  </a:lnTo>
                  <a:lnTo>
                    <a:pt x="168686" y="547394"/>
                  </a:lnTo>
                  <a:lnTo>
                    <a:pt x="183604" y="589551"/>
                  </a:lnTo>
                  <a:lnTo>
                    <a:pt x="197131" y="632399"/>
                  </a:lnTo>
                  <a:lnTo>
                    <a:pt x="200025" y="657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" name="SMARTInkShape-1282"/>
          <p:cNvSpPr/>
          <p:nvPr>
            <p:custDataLst>
              <p:tags r:id="rId1"/>
            </p:custDataLst>
          </p:nvPr>
        </p:nvSpPr>
        <p:spPr>
          <a:xfrm>
            <a:off x="6572250" y="3019425"/>
            <a:ext cx="123826" cy="142876"/>
          </a:xfrm>
          <a:custGeom>
            <a:avLst/>
            <a:gdLst/>
            <a:ahLst/>
            <a:cxnLst/>
            <a:rect l="0" t="0" r="0" b="0"/>
            <a:pathLst>
              <a:path w="123826" h="142876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1059" y="8642"/>
                </a:lnTo>
                <a:lnTo>
                  <a:pt x="45056" y="14572"/>
                </a:lnTo>
                <a:lnTo>
                  <a:pt x="63679" y="22779"/>
                </a:lnTo>
                <a:lnTo>
                  <a:pt x="82603" y="42027"/>
                </a:lnTo>
                <a:lnTo>
                  <a:pt x="101616" y="67838"/>
                </a:lnTo>
                <a:lnTo>
                  <a:pt x="108662" y="89064"/>
                </a:lnTo>
                <a:lnTo>
                  <a:pt x="123825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SMARTInkShape-Group314"/>
          <p:cNvGrpSpPr/>
          <p:nvPr/>
        </p:nvGrpSpPr>
        <p:grpSpPr>
          <a:xfrm>
            <a:off x="3831761" y="2671746"/>
            <a:ext cx="2623466" cy="709227"/>
            <a:chOff x="3831761" y="2671746"/>
            <a:chExt cx="2623466" cy="709227"/>
          </a:xfrm>
        </p:grpSpPr>
        <p:sp>
          <p:nvSpPr>
            <p:cNvPr id="369" name="SMARTInkShape-1283"/>
            <p:cNvSpPr/>
            <p:nvPr>
              <p:custDataLst>
                <p:tags r:id="rId9"/>
              </p:custDataLst>
            </p:nvPr>
          </p:nvSpPr>
          <p:spPr>
            <a:xfrm>
              <a:off x="4174796" y="3267075"/>
              <a:ext cx="2280431" cy="113898"/>
            </a:xfrm>
            <a:custGeom>
              <a:avLst/>
              <a:gdLst/>
              <a:ahLst/>
              <a:cxnLst/>
              <a:rect l="0" t="0" r="0" b="0"/>
              <a:pathLst>
                <a:path w="2280431" h="113898">
                  <a:moveTo>
                    <a:pt x="902029" y="0"/>
                  </a:moveTo>
                  <a:lnTo>
                    <a:pt x="902029" y="0"/>
                  </a:lnTo>
                  <a:lnTo>
                    <a:pt x="862479" y="10361"/>
                  </a:lnTo>
                  <a:lnTo>
                    <a:pt x="827301" y="16247"/>
                  </a:lnTo>
                  <a:lnTo>
                    <a:pt x="779917" y="22390"/>
                  </a:lnTo>
                  <a:lnTo>
                    <a:pt x="752888" y="25510"/>
                  </a:lnTo>
                  <a:lnTo>
                    <a:pt x="724285" y="28648"/>
                  </a:lnTo>
                  <a:lnTo>
                    <a:pt x="694633" y="31799"/>
                  </a:lnTo>
                  <a:lnTo>
                    <a:pt x="664281" y="33899"/>
                  </a:lnTo>
                  <a:lnTo>
                    <a:pt x="633464" y="35299"/>
                  </a:lnTo>
                  <a:lnTo>
                    <a:pt x="602336" y="36233"/>
                  </a:lnTo>
                  <a:lnTo>
                    <a:pt x="571000" y="37914"/>
                  </a:lnTo>
                  <a:lnTo>
                    <a:pt x="539527" y="40093"/>
                  </a:lnTo>
                  <a:lnTo>
                    <a:pt x="507961" y="42604"/>
                  </a:lnTo>
                  <a:lnTo>
                    <a:pt x="477392" y="44277"/>
                  </a:lnTo>
                  <a:lnTo>
                    <a:pt x="447488" y="45393"/>
                  </a:lnTo>
                  <a:lnTo>
                    <a:pt x="418027" y="46137"/>
                  </a:lnTo>
                  <a:lnTo>
                    <a:pt x="389919" y="47691"/>
                  </a:lnTo>
                  <a:lnTo>
                    <a:pt x="362714" y="49786"/>
                  </a:lnTo>
                  <a:lnTo>
                    <a:pt x="336111" y="52241"/>
                  </a:lnTo>
                  <a:lnTo>
                    <a:pt x="309909" y="53877"/>
                  </a:lnTo>
                  <a:lnTo>
                    <a:pt x="283974" y="54968"/>
                  </a:lnTo>
                  <a:lnTo>
                    <a:pt x="258217" y="55695"/>
                  </a:lnTo>
                  <a:lnTo>
                    <a:pt x="212666" y="59325"/>
                  </a:lnTo>
                  <a:lnTo>
                    <a:pt x="171253" y="64467"/>
                  </a:lnTo>
                  <a:lnTo>
                    <a:pt x="131681" y="70280"/>
                  </a:lnTo>
                  <a:lnTo>
                    <a:pt x="95750" y="73569"/>
                  </a:lnTo>
                  <a:lnTo>
                    <a:pt x="62141" y="75031"/>
                  </a:lnTo>
                  <a:lnTo>
                    <a:pt x="18761" y="75854"/>
                  </a:lnTo>
                  <a:lnTo>
                    <a:pt x="6757" y="76046"/>
                  </a:lnTo>
                  <a:lnTo>
                    <a:pt x="3556" y="77156"/>
                  </a:lnTo>
                  <a:lnTo>
                    <a:pt x="1422" y="78954"/>
                  </a:lnTo>
                  <a:lnTo>
                    <a:pt x="0" y="81211"/>
                  </a:lnTo>
                  <a:lnTo>
                    <a:pt x="109" y="82715"/>
                  </a:lnTo>
                  <a:lnTo>
                    <a:pt x="1241" y="83719"/>
                  </a:lnTo>
                  <a:lnTo>
                    <a:pt x="29747" y="93088"/>
                  </a:lnTo>
                  <a:lnTo>
                    <a:pt x="69679" y="99880"/>
                  </a:lnTo>
                  <a:lnTo>
                    <a:pt x="110953" y="103325"/>
                  </a:lnTo>
                  <a:lnTo>
                    <a:pt x="144040" y="104130"/>
                  </a:lnTo>
                  <a:lnTo>
                    <a:pt x="180970" y="105547"/>
                  </a:lnTo>
                  <a:lnTo>
                    <a:pt x="222078" y="109704"/>
                  </a:lnTo>
                  <a:lnTo>
                    <a:pt x="267865" y="112257"/>
                  </a:lnTo>
                  <a:lnTo>
                    <a:pt x="291928" y="112938"/>
                  </a:lnTo>
                  <a:lnTo>
                    <a:pt x="316436" y="113392"/>
                  </a:lnTo>
                  <a:lnTo>
                    <a:pt x="341243" y="113695"/>
                  </a:lnTo>
                  <a:lnTo>
                    <a:pt x="366246" y="113897"/>
                  </a:lnTo>
                  <a:lnTo>
                    <a:pt x="393499" y="112973"/>
                  </a:lnTo>
                  <a:lnTo>
                    <a:pt x="422251" y="111299"/>
                  </a:lnTo>
                  <a:lnTo>
                    <a:pt x="452002" y="109124"/>
                  </a:lnTo>
                  <a:lnTo>
                    <a:pt x="482419" y="107674"/>
                  </a:lnTo>
                  <a:lnTo>
                    <a:pt x="513281" y="106708"/>
                  </a:lnTo>
                  <a:lnTo>
                    <a:pt x="544438" y="106064"/>
                  </a:lnTo>
                  <a:lnTo>
                    <a:pt x="576852" y="104576"/>
                  </a:lnTo>
                  <a:lnTo>
                    <a:pt x="610103" y="102526"/>
                  </a:lnTo>
                  <a:lnTo>
                    <a:pt x="643911" y="100100"/>
                  </a:lnTo>
                  <a:lnTo>
                    <a:pt x="678092" y="98484"/>
                  </a:lnTo>
                  <a:lnTo>
                    <a:pt x="712521" y="97406"/>
                  </a:lnTo>
                  <a:lnTo>
                    <a:pt x="747116" y="96688"/>
                  </a:lnTo>
                  <a:lnTo>
                    <a:pt x="782878" y="95150"/>
                  </a:lnTo>
                  <a:lnTo>
                    <a:pt x="819420" y="93067"/>
                  </a:lnTo>
                  <a:lnTo>
                    <a:pt x="856481" y="90619"/>
                  </a:lnTo>
                  <a:lnTo>
                    <a:pt x="893889" y="87930"/>
                  </a:lnTo>
                  <a:lnTo>
                    <a:pt x="931528" y="85078"/>
                  </a:lnTo>
                  <a:lnTo>
                    <a:pt x="969319" y="82119"/>
                  </a:lnTo>
                  <a:lnTo>
                    <a:pt x="1008273" y="79087"/>
                  </a:lnTo>
                  <a:lnTo>
                    <a:pt x="1048000" y="76008"/>
                  </a:lnTo>
                  <a:lnTo>
                    <a:pt x="1088242" y="72897"/>
                  </a:lnTo>
                  <a:lnTo>
                    <a:pt x="1129888" y="68707"/>
                  </a:lnTo>
                  <a:lnTo>
                    <a:pt x="1172468" y="63796"/>
                  </a:lnTo>
                  <a:lnTo>
                    <a:pt x="1215672" y="58406"/>
                  </a:lnTo>
                  <a:lnTo>
                    <a:pt x="1258233" y="53754"/>
                  </a:lnTo>
                  <a:lnTo>
                    <a:pt x="1300365" y="49594"/>
                  </a:lnTo>
                  <a:lnTo>
                    <a:pt x="1342211" y="45763"/>
                  </a:lnTo>
                  <a:lnTo>
                    <a:pt x="1383867" y="43209"/>
                  </a:lnTo>
                  <a:lnTo>
                    <a:pt x="1425396" y="41506"/>
                  </a:lnTo>
                  <a:lnTo>
                    <a:pt x="1466840" y="40371"/>
                  </a:lnTo>
                  <a:lnTo>
                    <a:pt x="1507170" y="38555"/>
                  </a:lnTo>
                  <a:lnTo>
                    <a:pt x="1546756" y="36287"/>
                  </a:lnTo>
                  <a:lnTo>
                    <a:pt x="1585847" y="33717"/>
                  </a:lnTo>
                  <a:lnTo>
                    <a:pt x="1624607" y="32003"/>
                  </a:lnTo>
                  <a:lnTo>
                    <a:pt x="1663148" y="30860"/>
                  </a:lnTo>
                  <a:lnTo>
                    <a:pt x="1701542" y="30099"/>
                  </a:lnTo>
                  <a:lnTo>
                    <a:pt x="1738779" y="29590"/>
                  </a:lnTo>
                  <a:lnTo>
                    <a:pt x="1775245" y="29252"/>
                  </a:lnTo>
                  <a:lnTo>
                    <a:pt x="1811198" y="29027"/>
                  </a:lnTo>
                  <a:lnTo>
                    <a:pt x="1844692" y="28876"/>
                  </a:lnTo>
                  <a:lnTo>
                    <a:pt x="1876545" y="28776"/>
                  </a:lnTo>
                  <a:lnTo>
                    <a:pt x="1907306" y="28709"/>
                  </a:lnTo>
                  <a:lnTo>
                    <a:pt x="1937339" y="29722"/>
                  </a:lnTo>
                  <a:lnTo>
                    <a:pt x="1966886" y="31457"/>
                  </a:lnTo>
                  <a:lnTo>
                    <a:pt x="1996110" y="33671"/>
                  </a:lnTo>
                  <a:lnTo>
                    <a:pt x="2022999" y="36206"/>
                  </a:lnTo>
                  <a:lnTo>
                    <a:pt x="2048334" y="38954"/>
                  </a:lnTo>
                  <a:lnTo>
                    <a:pt x="2095181" y="43771"/>
                  </a:lnTo>
                  <a:lnTo>
                    <a:pt x="2137169" y="45912"/>
                  </a:lnTo>
                  <a:lnTo>
                    <a:pt x="2174175" y="49686"/>
                  </a:lnTo>
                  <a:lnTo>
                    <a:pt x="2219114" y="54938"/>
                  </a:lnTo>
                  <a:lnTo>
                    <a:pt x="2249715" y="59317"/>
                  </a:lnTo>
                  <a:lnTo>
                    <a:pt x="2280430" y="66244"/>
                  </a:lnTo>
                  <a:lnTo>
                    <a:pt x="2280281" y="65329"/>
                  </a:lnTo>
                  <a:lnTo>
                    <a:pt x="2277290" y="61491"/>
                  </a:lnTo>
                  <a:lnTo>
                    <a:pt x="2269612" y="59079"/>
                  </a:lnTo>
                  <a:lnTo>
                    <a:pt x="2225083" y="56346"/>
                  </a:lnTo>
                  <a:lnTo>
                    <a:pt x="2182575" y="50679"/>
                  </a:lnTo>
                  <a:lnTo>
                    <a:pt x="2152022" y="48982"/>
                  </a:lnTo>
                  <a:lnTo>
                    <a:pt x="2115159" y="48228"/>
                  </a:lnTo>
                  <a:lnTo>
                    <a:pt x="2073023" y="47893"/>
                  </a:lnTo>
                  <a:lnTo>
                    <a:pt x="2026073" y="47744"/>
                  </a:lnTo>
                  <a:lnTo>
                    <a:pt x="2000642" y="47704"/>
                  </a:lnTo>
                  <a:lnTo>
                    <a:pt x="1974162" y="47678"/>
                  </a:lnTo>
                  <a:lnTo>
                    <a:pt x="1946985" y="47661"/>
                  </a:lnTo>
                  <a:lnTo>
                    <a:pt x="1919341" y="48707"/>
                  </a:lnTo>
                  <a:lnTo>
                    <a:pt x="1891386" y="50463"/>
                  </a:lnTo>
                  <a:lnTo>
                    <a:pt x="1863226" y="52692"/>
                  </a:lnTo>
                  <a:lnTo>
                    <a:pt x="1833869" y="54178"/>
                  </a:lnTo>
                  <a:lnTo>
                    <a:pt x="1803714" y="55169"/>
                  </a:lnTo>
                  <a:lnTo>
                    <a:pt x="1773028" y="55829"/>
                  </a:lnTo>
                  <a:lnTo>
                    <a:pt x="1740928" y="57328"/>
                  </a:lnTo>
                  <a:lnTo>
                    <a:pt x="1707888" y="59385"/>
                  </a:lnTo>
                  <a:lnTo>
                    <a:pt x="1674218" y="61815"/>
                  </a:lnTo>
                  <a:lnTo>
                    <a:pt x="1641188" y="63435"/>
                  </a:lnTo>
                  <a:lnTo>
                    <a:pt x="1608585" y="64515"/>
                  </a:lnTo>
                  <a:lnTo>
                    <a:pt x="1576266" y="65235"/>
                  </a:lnTo>
                  <a:lnTo>
                    <a:pt x="1543079" y="66773"/>
                  </a:lnTo>
                  <a:lnTo>
                    <a:pt x="1509312" y="68857"/>
                  </a:lnTo>
                  <a:lnTo>
                    <a:pt x="1475160" y="71305"/>
                  </a:lnTo>
                  <a:lnTo>
                    <a:pt x="1440750" y="72937"/>
                  </a:lnTo>
                  <a:lnTo>
                    <a:pt x="1406168" y="74025"/>
                  </a:lnTo>
                  <a:lnTo>
                    <a:pt x="1371471" y="74750"/>
                  </a:lnTo>
                  <a:lnTo>
                    <a:pt x="1337757" y="75233"/>
                  </a:lnTo>
                  <a:lnTo>
                    <a:pt x="1304698" y="75555"/>
                  </a:lnTo>
                  <a:lnTo>
                    <a:pt x="1272075" y="75771"/>
                  </a:lnTo>
                  <a:lnTo>
                    <a:pt x="1238684" y="75914"/>
                  </a:lnTo>
                  <a:lnTo>
                    <a:pt x="1204783" y="76009"/>
                  </a:lnTo>
                  <a:lnTo>
                    <a:pt x="1170540" y="76073"/>
                  </a:lnTo>
                  <a:lnTo>
                    <a:pt x="1135011" y="77174"/>
                  </a:lnTo>
                  <a:lnTo>
                    <a:pt x="1098625" y="78966"/>
                  </a:lnTo>
                  <a:lnTo>
                    <a:pt x="1061668" y="81219"/>
                  </a:lnTo>
                  <a:lnTo>
                    <a:pt x="98775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284"/>
            <p:cNvSpPr/>
            <p:nvPr>
              <p:custDataLst>
                <p:tags r:id="rId10"/>
              </p:custDataLst>
            </p:nvPr>
          </p:nvSpPr>
          <p:spPr>
            <a:xfrm>
              <a:off x="5959410" y="2693986"/>
              <a:ext cx="308041" cy="306067"/>
            </a:xfrm>
            <a:custGeom>
              <a:avLst/>
              <a:gdLst/>
              <a:ahLst/>
              <a:cxnLst/>
              <a:rect l="0" t="0" r="0" b="0"/>
              <a:pathLst>
                <a:path w="308041" h="306067">
                  <a:moveTo>
                    <a:pt x="88965" y="220664"/>
                  </a:moveTo>
                  <a:lnTo>
                    <a:pt x="88965" y="220664"/>
                  </a:lnTo>
                  <a:lnTo>
                    <a:pt x="88965" y="212463"/>
                  </a:lnTo>
                  <a:lnTo>
                    <a:pt x="112510" y="190591"/>
                  </a:lnTo>
                  <a:lnTo>
                    <a:pt x="156232" y="152537"/>
                  </a:lnTo>
                  <a:lnTo>
                    <a:pt x="203343" y="106173"/>
                  </a:lnTo>
                  <a:lnTo>
                    <a:pt x="248079" y="66253"/>
                  </a:lnTo>
                  <a:lnTo>
                    <a:pt x="283099" y="24121"/>
                  </a:lnTo>
                  <a:lnTo>
                    <a:pt x="286372" y="14778"/>
                  </a:lnTo>
                  <a:lnTo>
                    <a:pt x="287826" y="3570"/>
                  </a:lnTo>
                  <a:lnTo>
                    <a:pt x="287156" y="793"/>
                  </a:lnTo>
                  <a:lnTo>
                    <a:pt x="285651" y="0"/>
                  </a:lnTo>
                  <a:lnTo>
                    <a:pt x="243199" y="11609"/>
                  </a:lnTo>
                  <a:lnTo>
                    <a:pt x="208277" y="28076"/>
                  </a:lnTo>
                  <a:lnTo>
                    <a:pt x="166062" y="56474"/>
                  </a:lnTo>
                  <a:lnTo>
                    <a:pt x="120041" y="91699"/>
                  </a:lnTo>
                  <a:lnTo>
                    <a:pt x="72890" y="123891"/>
                  </a:lnTo>
                  <a:lnTo>
                    <a:pt x="35519" y="158594"/>
                  </a:lnTo>
                  <a:lnTo>
                    <a:pt x="9655" y="200642"/>
                  </a:lnTo>
                  <a:lnTo>
                    <a:pt x="1504" y="220232"/>
                  </a:lnTo>
                  <a:lnTo>
                    <a:pt x="0" y="236700"/>
                  </a:lnTo>
                  <a:lnTo>
                    <a:pt x="1080" y="244054"/>
                  </a:lnTo>
                  <a:lnTo>
                    <a:pt x="10747" y="257871"/>
                  </a:lnTo>
                  <a:lnTo>
                    <a:pt x="36860" y="277549"/>
                  </a:lnTo>
                  <a:lnTo>
                    <a:pt x="74233" y="293963"/>
                  </a:lnTo>
                  <a:lnTo>
                    <a:pt x="121641" y="302707"/>
                  </a:lnTo>
                  <a:lnTo>
                    <a:pt x="157463" y="304753"/>
                  </a:lnTo>
                  <a:lnTo>
                    <a:pt x="194550" y="305662"/>
                  </a:lnTo>
                  <a:lnTo>
                    <a:pt x="229378" y="306066"/>
                  </a:lnTo>
                  <a:lnTo>
                    <a:pt x="308040" y="296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285"/>
            <p:cNvSpPr/>
            <p:nvPr>
              <p:custDataLst>
                <p:tags r:id="rId11"/>
              </p:custDataLst>
            </p:nvPr>
          </p:nvSpPr>
          <p:spPr>
            <a:xfrm>
              <a:off x="5791200" y="2671746"/>
              <a:ext cx="171451" cy="375514"/>
            </a:xfrm>
            <a:custGeom>
              <a:avLst/>
              <a:gdLst/>
              <a:ahLst/>
              <a:cxnLst/>
              <a:rect l="0" t="0" r="0" b="0"/>
              <a:pathLst>
                <a:path w="171451" h="375514">
                  <a:moveTo>
                    <a:pt x="0" y="71454"/>
                  </a:moveTo>
                  <a:lnTo>
                    <a:pt x="0" y="71454"/>
                  </a:lnTo>
                  <a:lnTo>
                    <a:pt x="1059" y="95305"/>
                  </a:lnTo>
                  <a:lnTo>
                    <a:pt x="9701" y="140584"/>
                  </a:lnTo>
                  <a:lnTo>
                    <a:pt x="19712" y="186866"/>
                  </a:lnTo>
                  <a:lnTo>
                    <a:pt x="28771" y="224184"/>
                  </a:lnTo>
                  <a:lnTo>
                    <a:pt x="38159" y="262052"/>
                  </a:lnTo>
                  <a:lnTo>
                    <a:pt x="45755" y="307717"/>
                  </a:lnTo>
                  <a:lnTo>
                    <a:pt x="57740" y="346597"/>
                  </a:lnTo>
                  <a:lnTo>
                    <a:pt x="66520" y="375513"/>
                  </a:lnTo>
                  <a:lnTo>
                    <a:pt x="65608" y="350243"/>
                  </a:lnTo>
                  <a:lnTo>
                    <a:pt x="56312" y="307577"/>
                  </a:lnTo>
                  <a:lnTo>
                    <a:pt x="47377" y="268064"/>
                  </a:lnTo>
                  <a:lnTo>
                    <a:pt x="38026" y="222842"/>
                  </a:lnTo>
                  <a:lnTo>
                    <a:pt x="31376" y="178751"/>
                  </a:lnTo>
                  <a:lnTo>
                    <a:pt x="29405" y="138876"/>
                  </a:lnTo>
                  <a:lnTo>
                    <a:pt x="31643" y="100250"/>
                  </a:lnTo>
                  <a:lnTo>
                    <a:pt x="41881" y="54329"/>
                  </a:lnTo>
                  <a:lnTo>
                    <a:pt x="50717" y="39854"/>
                  </a:lnTo>
                  <a:lnTo>
                    <a:pt x="73636" y="16881"/>
                  </a:lnTo>
                  <a:lnTo>
                    <a:pt x="88819" y="10158"/>
                  </a:lnTo>
                  <a:lnTo>
                    <a:pt x="128270" y="0"/>
                  </a:lnTo>
                  <a:lnTo>
                    <a:pt x="171450" y="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286"/>
            <p:cNvSpPr/>
            <p:nvPr>
              <p:custDataLst>
                <p:tags r:id="rId12"/>
              </p:custDataLst>
            </p:nvPr>
          </p:nvSpPr>
          <p:spPr>
            <a:xfrm>
              <a:off x="5478332" y="2763050"/>
              <a:ext cx="227144" cy="263402"/>
            </a:xfrm>
            <a:custGeom>
              <a:avLst/>
              <a:gdLst/>
              <a:ahLst/>
              <a:cxnLst/>
              <a:rect l="0" t="0" r="0" b="0"/>
              <a:pathLst>
                <a:path w="227144" h="263402">
                  <a:moveTo>
                    <a:pt x="103318" y="94450"/>
                  </a:moveTo>
                  <a:lnTo>
                    <a:pt x="103318" y="94450"/>
                  </a:lnTo>
                  <a:lnTo>
                    <a:pt x="103318" y="89393"/>
                  </a:lnTo>
                  <a:lnTo>
                    <a:pt x="106140" y="84089"/>
                  </a:lnTo>
                  <a:lnTo>
                    <a:pt x="109864" y="78203"/>
                  </a:lnTo>
                  <a:lnTo>
                    <a:pt x="120928" y="44959"/>
                  </a:lnTo>
                  <a:lnTo>
                    <a:pt x="116885" y="24400"/>
                  </a:lnTo>
                  <a:lnTo>
                    <a:pt x="108995" y="12870"/>
                  </a:lnTo>
                  <a:lnTo>
                    <a:pt x="99491" y="5275"/>
                  </a:lnTo>
                  <a:lnTo>
                    <a:pt x="91740" y="1900"/>
                  </a:lnTo>
                  <a:lnTo>
                    <a:pt x="76369" y="0"/>
                  </a:lnTo>
                  <a:lnTo>
                    <a:pt x="58409" y="4493"/>
                  </a:lnTo>
                  <a:lnTo>
                    <a:pt x="48786" y="12489"/>
                  </a:lnTo>
                  <a:lnTo>
                    <a:pt x="24092" y="48575"/>
                  </a:lnTo>
                  <a:lnTo>
                    <a:pt x="8725" y="88093"/>
                  </a:lnTo>
                  <a:lnTo>
                    <a:pt x="555" y="131294"/>
                  </a:lnTo>
                  <a:lnTo>
                    <a:pt x="0" y="176948"/>
                  </a:lnTo>
                  <a:lnTo>
                    <a:pt x="11853" y="222319"/>
                  </a:lnTo>
                  <a:lnTo>
                    <a:pt x="23508" y="236300"/>
                  </a:lnTo>
                  <a:lnTo>
                    <a:pt x="51847" y="260277"/>
                  </a:lnTo>
                  <a:lnTo>
                    <a:pt x="63156" y="263401"/>
                  </a:lnTo>
                  <a:lnTo>
                    <a:pt x="75238" y="261967"/>
                  </a:lnTo>
                  <a:lnTo>
                    <a:pt x="100241" y="252423"/>
                  </a:lnTo>
                  <a:lnTo>
                    <a:pt x="110065" y="243683"/>
                  </a:lnTo>
                  <a:lnTo>
                    <a:pt x="121546" y="224039"/>
                  </a:lnTo>
                  <a:lnTo>
                    <a:pt x="139961" y="183901"/>
                  </a:lnTo>
                  <a:lnTo>
                    <a:pt x="149833" y="141753"/>
                  </a:lnTo>
                  <a:lnTo>
                    <a:pt x="158053" y="96581"/>
                  </a:lnTo>
                  <a:lnTo>
                    <a:pt x="158337" y="77406"/>
                  </a:lnTo>
                  <a:lnTo>
                    <a:pt x="151293" y="31740"/>
                  </a:lnTo>
                  <a:lnTo>
                    <a:pt x="150118" y="31477"/>
                  </a:lnTo>
                  <a:lnTo>
                    <a:pt x="145991" y="34006"/>
                  </a:lnTo>
                  <a:lnTo>
                    <a:pt x="143450" y="41481"/>
                  </a:lnTo>
                  <a:lnTo>
                    <a:pt x="142773" y="46437"/>
                  </a:lnTo>
                  <a:lnTo>
                    <a:pt x="149135" y="86128"/>
                  </a:lnTo>
                  <a:lnTo>
                    <a:pt x="158309" y="132709"/>
                  </a:lnTo>
                  <a:lnTo>
                    <a:pt x="173301" y="180196"/>
                  </a:lnTo>
                  <a:lnTo>
                    <a:pt x="200431" y="224069"/>
                  </a:lnTo>
                  <a:lnTo>
                    <a:pt x="227143" y="24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287"/>
            <p:cNvSpPr/>
            <p:nvPr>
              <p:custDataLst>
                <p:tags r:id="rId13"/>
              </p:custDataLst>
            </p:nvPr>
          </p:nvSpPr>
          <p:spPr>
            <a:xfrm>
              <a:off x="5143500" y="2736333"/>
              <a:ext cx="289115" cy="578135"/>
            </a:xfrm>
            <a:custGeom>
              <a:avLst/>
              <a:gdLst/>
              <a:ahLst/>
              <a:cxnLst/>
              <a:rect l="0" t="0" r="0" b="0"/>
              <a:pathLst>
                <a:path w="289115" h="578135">
                  <a:moveTo>
                    <a:pt x="28575" y="159267"/>
                  </a:moveTo>
                  <a:lnTo>
                    <a:pt x="28575" y="159267"/>
                  </a:lnTo>
                  <a:lnTo>
                    <a:pt x="29634" y="174476"/>
                  </a:lnTo>
                  <a:lnTo>
                    <a:pt x="45880" y="218950"/>
                  </a:lnTo>
                  <a:lnTo>
                    <a:pt x="60631" y="254092"/>
                  </a:lnTo>
                  <a:lnTo>
                    <a:pt x="73234" y="297548"/>
                  </a:lnTo>
                  <a:lnTo>
                    <a:pt x="89903" y="342879"/>
                  </a:lnTo>
                  <a:lnTo>
                    <a:pt x="107190" y="384650"/>
                  </a:lnTo>
                  <a:lnTo>
                    <a:pt x="119484" y="429012"/>
                  </a:lnTo>
                  <a:lnTo>
                    <a:pt x="129829" y="469438"/>
                  </a:lnTo>
                  <a:lnTo>
                    <a:pt x="139598" y="507169"/>
                  </a:lnTo>
                  <a:lnTo>
                    <a:pt x="155561" y="553665"/>
                  </a:lnTo>
                  <a:lnTo>
                    <a:pt x="171285" y="578134"/>
                  </a:lnTo>
                  <a:lnTo>
                    <a:pt x="152146" y="534118"/>
                  </a:lnTo>
                  <a:lnTo>
                    <a:pt x="139978" y="497523"/>
                  </a:lnTo>
                  <a:lnTo>
                    <a:pt x="122967" y="453166"/>
                  </a:lnTo>
                  <a:lnTo>
                    <a:pt x="111802" y="421122"/>
                  </a:lnTo>
                  <a:lnTo>
                    <a:pt x="103312" y="385714"/>
                  </a:lnTo>
                  <a:lnTo>
                    <a:pt x="93188" y="348810"/>
                  </a:lnTo>
                  <a:lnTo>
                    <a:pt x="81634" y="310183"/>
                  </a:lnTo>
                  <a:lnTo>
                    <a:pt x="69443" y="268321"/>
                  </a:lnTo>
                  <a:lnTo>
                    <a:pt x="59791" y="230666"/>
                  </a:lnTo>
                  <a:lnTo>
                    <a:pt x="51974" y="196292"/>
                  </a:lnTo>
                  <a:lnTo>
                    <a:pt x="44972" y="163375"/>
                  </a:lnTo>
                  <a:lnTo>
                    <a:pt x="35080" y="120150"/>
                  </a:lnTo>
                  <a:lnTo>
                    <a:pt x="35559" y="80531"/>
                  </a:lnTo>
                  <a:lnTo>
                    <a:pt x="42404" y="47038"/>
                  </a:lnTo>
                  <a:lnTo>
                    <a:pt x="53771" y="29660"/>
                  </a:lnTo>
                  <a:lnTo>
                    <a:pt x="69407" y="15939"/>
                  </a:lnTo>
                  <a:lnTo>
                    <a:pt x="86939" y="6313"/>
                  </a:lnTo>
                  <a:lnTo>
                    <a:pt x="119716" y="0"/>
                  </a:lnTo>
                  <a:lnTo>
                    <a:pt x="156239" y="3186"/>
                  </a:lnTo>
                  <a:lnTo>
                    <a:pt x="193872" y="15889"/>
                  </a:lnTo>
                  <a:lnTo>
                    <a:pt x="236910" y="40203"/>
                  </a:lnTo>
                  <a:lnTo>
                    <a:pt x="256635" y="56608"/>
                  </a:lnTo>
                  <a:lnTo>
                    <a:pt x="270340" y="77305"/>
                  </a:lnTo>
                  <a:lnTo>
                    <a:pt x="287763" y="120029"/>
                  </a:lnTo>
                  <a:lnTo>
                    <a:pt x="289114" y="139711"/>
                  </a:lnTo>
                  <a:lnTo>
                    <a:pt x="281358" y="178217"/>
                  </a:lnTo>
                  <a:lnTo>
                    <a:pt x="270040" y="194501"/>
                  </a:lnTo>
                  <a:lnTo>
                    <a:pt x="226727" y="235286"/>
                  </a:lnTo>
                  <a:lnTo>
                    <a:pt x="179978" y="263379"/>
                  </a:lnTo>
                  <a:lnTo>
                    <a:pt x="154074" y="274331"/>
                  </a:lnTo>
                  <a:lnTo>
                    <a:pt x="111856" y="280496"/>
                  </a:lnTo>
                  <a:lnTo>
                    <a:pt x="65251" y="279757"/>
                  </a:lnTo>
                  <a:lnTo>
                    <a:pt x="19255" y="267836"/>
                  </a:lnTo>
                  <a:lnTo>
                    <a:pt x="0" y="264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288"/>
            <p:cNvSpPr/>
            <p:nvPr>
              <p:custDataLst>
                <p:tags r:id="rId14"/>
              </p:custDataLst>
            </p:nvPr>
          </p:nvSpPr>
          <p:spPr>
            <a:xfrm>
              <a:off x="4533900" y="2771775"/>
              <a:ext cx="495301" cy="265961"/>
            </a:xfrm>
            <a:custGeom>
              <a:avLst/>
              <a:gdLst/>
              <a:ahLst/>
              <a:cxnLst/>
              <a:rect l="0" t="0" r="0" b="0"/>
              <a:pathLst>
                <a:path w="495301" h="26596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84065"/>
                  </a:lnTo>
                  <a:lnTo>
                    <a:pt x="2822" y="123498"/>
                  </a:lnTo>
                  <a:lnTo>
                    <a:pt x="8201" y="166917"/>
                  </a:lnTo>
                  <a:lnTo>
                    <a:pt x="10322" y="207596"/>
                  </a:lnTo>
                  <a:lnTo>
                    <a:pt x="21268" y="254053"/>
                  </a:lnTo>
                  <a:lnTo>
                    <a:pt x="28148" y="265960"/>
                  </a:lnTo>
                  <a:lnTo>
                    <a:pt x="28564" y="225977"/>
                  </a:lnTo>
                  <a:lnTo>
                    <a:pt x="33628" y="189135"/>
                  </a:lnTo>
                  <a:lnTo>
                    <a:pt x="36775" y="149761"/>
                  </a:lnTo>
                  <a:lnTo>
                    <a:pt x="47820" y="111284"/>
                  </a:lnTo>
                  <a:lnTo>
                    <a:pt x="70516" y="69019"/>
                  </a:lnTo>
                  <a:lnTo>
                    <a:pt x="82846" y="53253"/>
                  </a:lnTo>
                  <a:lnTo>
                    <a:pt x="101026" y="42013"/>
                  </a:lnTo>
                  <a:lnTo>
                    <a:pt x="121100" y="35605"/>
                  </a:lnTo>
                  <a:lnTo>
                    <a:pt x="137078" y="36286"/>
                  </a:lnTo>
                  <a:lnTo>
                    <a:pt x="163030" y="42619"/>
                  </a:lnTo>
                  <a:lnTo>
                    <a:pt x="178644" y="53867"/>
                  </a:lnTo>
                  <a:lnTo>
                    <a:pt x="212418" y="96072"/>
                  </a:lnTo>
                  <a:lnTo>
                    <a:pt x="239378" y="142983"/>
                  </a:lnTo>
                  <a:lnTo>
                    <a:pt x="260181" y="186777"/>
                  </a:lnTo>
                  <a:lnTo>
                    <a:pt x="265412" y="211559"/>
                  </a:lnTo>
                  <a:lnTo>
                    <a:pt x="266531" y="226147"/>
                  </a:lnTo>
                  <a:lnTo>
                    <a:pt x="267645" y="226965"/>
                  </a:lnTo>
                  <a:lnTo>
                    <a:pt x="274886" y="228385"/>
                  </a:lnTo>
                  <a:lnTo>
                    <a:pt x="277205" y="188490"/>
                  </a:lnTo>
                  <a:lnTo>
                    <a:pt x="286570" y="149180"/>
                  </a:lnTo>
                  <a:lnTo>
                    <a:pt x="295518" y="113346"/>
                  </a:lnTo>
                  <a:lnTo>
                    <a:pt x="302792" y="90593"/>
                  </a:lnTo>
                  <a:lnTo>
                    <a:pt x="325715" y="51859"/>
                  </a:lnTo>
                  <a:lnTo>
                    <a:pt x="330385" y="47273"/>
                  </a:lnTo>
                  <a:lnTo>
                    <a:pt x="341218" y="42177"/>
                  </a:lnTo>
                  <a:lnTo>
                    <a:pt x="353089" y="42734"/>
                  </a:lnTo>
                  <a:lnTo>
                    <a:pt x="383013" y="51715"/>
                  </a:lnTo>
                  <a:lnTo>
                    <a:pt x="398123" y="63201"/>
                  </a:lnTo>
                  <a:lnTo>
                    <a:pt x="430488" y="105572"/>
                  </a:lnTo>
                  <a:lnTo>
                    <a:pt x="455316" y="152505"/>
                  </a:lnTo>
                  <a:lnTo>
                    <a:pt x="473134" y="191579"/>
                  </a:lnTo>
                  <a:lnTo>
                    <a:pt x="4953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289"/>
            <p:cNvSpPr/>
            <p:nvPr>
              <p:custDataLst>
                <p:tags r:id="rId15"/>
              </p:custDataLst>
            </p:nvPr>
          </p:nvSpPr>
          <p:spPr>
            <a:xfrm>
              <a:off x="3831761" y="2724150"/>
              <a:ext cx="652704" cy="369250"/>
            </a:xfrm>
            <a:custGeom>
              <a:avLst/>
              <a:gdLst/>
              <a:ahLst/>
              <a:cxnLst/>
              <a:rect l="0" t="0" r="0" b="0"/>
              <a:pathLst>
                <a:path w="652704" h="369250">
                  <a:moveTo>
                    <a:pt x="254464" y="0"/>
                  </a:moveTo>
                  <a:lnTo>
                    <a:pt x="254464" y="0"/>
                  </a:lnTo>
                  <a:lnTo>
                    <a:pt x="259521" y="5057"/>
                  </a:lnTo>
                  <a:lnTo>
                    <a:pt x="262003" y="13183"/>
                  </a:lnTo>
                  <a:lnTo>
                    <a:pt x="266223" y="29659"/>
                  </a:lnTo>
                  <a:lnTo>
                    <a:pt x="271354" y="47946"/>
                  </a:lnTo>
                  <a:lnTo>
                    <a:pt x="272171" y="81534"/>
                  </a:lnTo>
                  <a:lnTo>
                    <a:pt x="264561" y="128517"/>
                  </a:lnTo>
                  <a:lnTo>
                    <a:pt x="264064" y="138201"/>
                  </a:lnTo>
                  <a:lnTo>
                    <a:pt x="264022" y="136212"/>
                  </a:lnTo>
                  <a:lnTo>
                    <a:pt x="256454" y="123366"/>
                  </a:lnTo>
                  <a:lnTo>
                    <a:pt x="249801" y="105978"/>
                  </a:lnTo>
                  <a:lnTo>
                    <a:pt x="232396" y="83479"/>
                  </a:lnTo>
                  <a:lnTo>
                    <a:pt x="215470" y="68832"/>
                  </a:lnTo>
                  <a:lnTo>
                    <a:pt x="175363" y="40275"/>
                  </a:lnTo>
                  <a:lnTo>
                    <a:pt x="151652" y="32042"/>
                  </a:lnTo>
                  <a:lnTo>
                    <a:pt x="144647" y="30886"/>
                  </a:lnTo>
                  <a:lnTo>
                    <a:pt x="125576" y="38069"/>
                  </a:lnTo>
                  <a:lnTo>
                    <a:pt x="105105" y="51845"/>
                  </a:lnTo>
                  <a:lnTo>
                    <a:pt x="62901" y="95806"/>
                  </a:lnTo>
                  <a:lnTo>
                    <a:pt x="33259" y="142122"/>
                  </a:lnTo>
                  <a:lnTo>
                    <a:pt x="14532" y="184750"/>
                  </a:lnTo>
                  <a:lnTo>
                    <a:pt x="2869" y="224662"/>
                  </a:lnTo>
                  <a:lnTo>
                    <a:pt x="0" y="262241"/>
                  </a:lnTo>
                  <a:lnTo>
                    <a:pt x="3080" y="283768"/>
                  </a:lnTo>
                  <a:lnTo>
                    <a:pt x="10799" y="301097"/>
                  </a:lnTo>
                  <a:lnTo>
                    <a:pt x="22344" y="315854"/>
                  </a:lnTo>
                  <a:lnTo>
                    <a:pt x="47751" y="335004"/>
                  </a:lnTo>
                  <a:lnTo>
                    <a:pt x="93727" y="351493"/>
                  </a:lnTo>
                  <a:lnTo>
                    <a:pt x="130991" y="358851"/>
                  </a:lnTo>
                  <a:lnTo>
                    <a:pt x="171666" y="358210"/>
                  </a:lnTo>
                  <a:lnTo>
                    <a:pt x="217231" y="351317"/>
                  </a:lnTo>
                  <a:lnTo>
                    <a:pt x="264246" y="339749"/>
                  </a:lnTo>
                  <a:lnTo>
                    <a:pt x="311690" y="320094"/>
                  </a:lnTo>
                  <a:lnTo>
                    <a:pt x="356440" y="294162"/>
                  </a:lnTo>
                  <a:lnTo>
                    <a:pt x="396510" y="266370"/>
                  </a:lnTo>
                  <a:lnTo>
                    <a:pt x="437862" y="228535"/>
                  </a:lnTo>
                  <a:lnTo>
                    <a:pt x="471901" y="182883"/>
                  </a:lnTo>
                  <a:lnTo>
                    <a:pt x="491011" y="135922"/>
                  </a:lnTo>
                  <a:lnTo>
                    <a:pt x="506140" y="93668"/>
                  </a:lnTo>
                  <a:lnTo>
                    <a:pt x="502853" y="70648"/>
                  </a:lnTo>
                  <a:lnTo>
                    <a:pt x="497276" y="62796"/>
                  </a:lnTo>
                  <a:lnTo>
                    <a:pt x="494656" y="61972"/>
                  </a:lnTo>
                  <a:lnTo>
                    <a:pt x="491850" y="62481"/>
                  </a:lnTo>
                  <a:lnTo>
                    <a:pt x="488921" y="63879"/>
                  </a:lnTo>
                  <a:lnTo>
                    <a:pt x="479743" y="75960"/>
                  </a:lnTo>
                  <a:lnTo>
                    <a:pt x="455770" y="121495"/>
                  </a:lnTo>
                  <a:lnTo>
                    <a:pt x="439494" y="169069"/>
                  </a:lnTo>
                  <a:lnTo>
                    <a:pt x="430408" y="206610"/>
                  </a:lnTo>
                  <a:lnTo>
                    <a:pt x="427246" y="244545"/>
                  </a:lnTo>
                  <a:lnTo>
                    <a:pt x="426309" y="281537"/>
                  </a:lnTo>
                  <a:lnTo>
                    <a:pt x="428814" y="323018"/>
                  </a:lnTo>
                  <a:lnTo>
                    <a:pt x="434612" y="340414"/>
                  </a:lnTo>
                  <a:lnTo>
                    <a:pt x="444244" y="351673"/>
                  </a:lnTo>
                  <a:lnTo>
                    <a:pt x="461566" y="363961"/>
                  </a:lnTo>
                  <a:lnTo>
                    <a:pt x="480104" y="369249"/>
                  </a:lnTo>
                  <a:lnTo>
                    <a:pt x="504059" y="365759"/>
                  </a:lnTo>
                  <a:lnTo>
                    <a:pt x="551234" y="335769"/>
                  </a:lnTo>
                  <a:lnTo>
                    <a:pt x="587076" y="296845"/>
                  </a:lnTo>
                  <a:lnTo>
                    <a:pt x="615637" y="251841"/>
                  </a:lnTo>
                  <a:lnTo>
                    <a:pt x="635233" y="210792"/>
                  </a:lnTo>
                  <a:lnTo>
                    <a:pt x="645945" y="184702"/>
                  </a:lnTo>
                  <a:lnTo>
                    <a:pt x="651975" y="147272"/>
                  </a:lnTo>
                  <a:lnTo>
                    <a:pt x="652703" y="115603"/>
                  </a:lnTo>
                  <a:lnTo>
                    <a:pt x="649123" y="95829"/>
                  </a:lnTo>
                  <a:lnTo>
                    <a:pt x="644570" y="88228"/>
                  </a:lnTo>
                  <a:lnTo>
                    <a:pt x="631045" y="76960"/>
                  </a:lnTo>
                  <a:lnTo>
                    <a:pt x="605579" y="64666"/>
                  </a:lnTo>
                  <a:lnTo>
                    <a:pt x="587257" y="63313"/>
                  </a:lnTo>
                  <a:lnTo>
                    <a:pt x="567472" y="67297"/>
                  </a:lnTo>
                  <a:lnTo>
                    <a:pt x="523099" y="87102"/>
                  </a:lnTo>
                  <a:lnTo>
                    <a:pt x="483446" y="116454"/>
                  </a:lnTo>
                  <a:lnTo>
                    <a:pt x="439205" y="163438"/>
                  </a:lnTo>
                  <a:lnTo>
                    <a:pt x="425914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315"/>
          <p:cNvGrpSpPr/>
          <p:nvPr/>
        </p:nvGrpSpPr>
        <p:grpSpPr>
          <a:xfrm>
            <a:off x="760150" y="2682242"/>
            <a:ext cx="2735526" cy="517640"/>
            <a:chOff x="760150" y="2682242"/>
            <a:chExt cx="2735526" cy="517640"/>
          </a:xfrm>
        </p:grpSpPr>
        <p:sp>
          <p:nvSpPr>
            <p:cNvPr id="377" name="SMARTInkShape-1290"/>
            <p:cNvSpPr/>
            <p:nvPr>
              <p:custDataLst>
                <p:tags r:id="rId2"/>
              </p:custDataLst>
            </p:nvPr>
          </p:nvSpPr>
          <p:spPr>
            <a:xfrm>
              <a:off x="3486150" y="30003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1058" y="78558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291"/>
            <p:cNvSpPr/>
            <p:nvPr>
              <p:custDataLst>
                <p:tags r:id="rId3"/>
              </p:custDataLst>
            </p:nvPr>
          </p:nvSpPr>
          <p:spPr>
            <a:xfrm>
              <a:off x="3105150" y="2747221"/>
              <a:ext cx="266686" cy="310305"/>
            </a:xfrm>
            <a:custGeom>
              <a:avLst/>
              <a:gdLst/>
              <a:ahLst/>
              <a:cxnLst/>
              <a:rect l="0" t="0" r="0" b="0"/>
              <a:pathLst>
                <a:path w="266686" h="310305">
                  <a:moveTo>
                    <a:pt x="0" y="53129"/>
                  </a:moveTo>
                  <a:lnTo>
                    <a:pt x="0" y="53129"/>
                  </a:lnTo>
                  <a:lnTo>
                    <a:pt x="0" y="58186"/>
                  </a:lnTo>
                  <a:lnTo>
                    <a:pt x="8201" y="93833"/>
                  </a:lnTo>
                  <a:lnTo>
                    <a:pt x="14189" y="140802"/>
                  </a:lnTo>
                  <a:lnTo>
                    <a:pt x="22666" y="186468"/>
                  </a:lnTo>
                  <a:lnTo>
                    <a:pt x="27408" y="225674"/>
                  </a:lnTo>
                  <a:lnTo>
                    <a:pt x="28507" y="270596"/>
                  </a:lnTo>
                  <a:lnTo>
                    <a:pt x="28574" y="290669"/>
                  </a:lnTo>
                  <a:lnTo>
                    <a:pt x="28575" y="250535"/>
                  </a:lnTo>
                  <a:lnTo>
                    <a:pt x="35121" y="206932"/>
                  </a:lnTo>
                  <a:lnTo>
                    <a:pt x="37217" y="169021"/>
                  </a:lnTo>
                  <a:lnTo>
                    <a:pt x="39955" y="124744"/>
                  </a:lnTo>
                  <a:lnTo>
                    <a:pt x="53231" y="80228"/>
                  </a:lnTo>
                  <a:lnTo>
                    <a:pt x="76681" y="38491"/>
                  </a:lnTo>
                  <a:lnTo>
                    <a:pt x="98214" y="16336"/>
                  </a:lnTo>
                  <a:lnTo>
                    <a:pt x="115618" y="5027"/>
                  </a:lnTo>
                  <a:lnTo>
                    <a:pt x="133935" y="0"/>
                  </a:lnTo>
                  <a:lnTo>
                    <a:pt x="181052" y="4047"/>
                  </a:lnTo>
                  <a:lnTo>
                    <a:pt x="190552" y="4533"/>
                  </a:lnTo>
                  <a:lnTo>
                    <a:pt x="206751" y="10717"/>
                  </a:lnTo>
                  <a:lnTo>
                    <a:pt x="219948" y="20521"/>
                  </a:lnTo>
                  <a:lnTo>
                    <a:pt x="233327" y="38999"/>
                  </a:lnTo>
                  <a:lnTo>
                    <a:pt x="250611" y="82352"/>
                  </a:lnTo>
                  <a:lnTo>
                    <a:pt x="262424" y="127536"/>
                  </a:lnTo>
                  <a:lnTo>
                    <a:pt x="265433" y="164664"/>
                  </a:lnTo>
                  <a:lnTo>
                    <a:pt x="266325" y="202475"/>
                  </a:lnTo>
                  <a:lnTo>
                    <a:pt x="266589" y="239432"/>
                  </a:lnTo>
                  <a:lnTo>
                    <a:pt x="266685" y="280588"/>
                  </a:lnTo>
                  <a:lnTo>
                    <a:pt x="263871" y="289336"/>
                  </a:lnTo>
                  <a:lnTo>
                    <a:pt x="260151" y="296751"/>
                  </a:lnTo>
                  <a:lnTo>
                    <a:pt x="257175" y="31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292"/>
            <p:cNvSpPr/>
            <p:nvPr>
              <p:custDataLst>
                <p:tags r:id="rId4"/>
              </p:custDataLst>
            </p:nvPr>
          </p:nvSpPr>
          <p:spPr>
            <a:xfrm>
              <a:off x="2762260" y="2777916"/>
              <a:ext cx="251110" cy="259789"/>
            </a:xfrm>
            <a:custGeom>
              <a:avLst/>
              <a:gdLst/>
              <a:ahLst/>
              <a:cxnLst/>
              <a:rect l="0" t="0" r="0" b="0"/>
              <a:pathLst>
                <a:path w="251110" h="259789">
                  <a:moveTo>
                    <a:pt x="9515" y="31959"/>
                  </a:moveTo>
                  <a:lnTo>
                    <a:pt x="9515" y="31959"/>
                  </a:lnTo>
                  <a:lnTo>
                    <a:pt x="4459" y="37016"/>
                  </a:lnTo>
                  <a:lnTo>
                    <a:pt x="1976" y="42320"/>
                  </a:lnTo>
                  <a:lnTo>
                    <a:pt x="68" y="89709"/>
                  </a:lnTo>
                  <a:lnTo>
                    <a:pt x="0" y="128751"/>
                  </a:lnTo>
                  <a:lnTo>
                    <a:pt x="10353" y="175037"/>
                  </a:lnTo>
                  <a:lnTo>
                    <a:pt x="26559" y="221427"/>
                  </a:lnTo>
                  <a:lnTo>
                    <a:pt x="42552" y="242379"/>
                  </a:lnTo>
                  <a:lnTo>
                    <a:pt x="54537" y="251774"/>
                  </a:lnTo>
                  <a:lnTo>
                    <a:pt x="69742" y="256654"/>
                  </a:lnTo>
                  <a:lnTo>
                    <a:pt x="100316" y="259788"/>
                  </a:lnTo>
                  <a:lnTo>
                    <a:pt x="116546" y="254572"/>
                  </a:lnTo>
                  <a:lnTo>
                    <a:pt x="157892" y="233976"/>
                  </a:lnTo>
                  <a:lnTo>
                    <a:pt x="199220" y="201921"/>
                  </a:lnTo>
                  <a:lnTo>
                    <a:pt x="226238" y="173335"/>
                  </a:lnTo>
                  <a:lnTo>
                    <a:pt x="245921" y="129108"/>
                  </a:lnTo>
                  <a:lnTo>
                    <a:pt x="251109" y="109003"/>
                  </a:lnTo>
                  <a:lnTo>
                    <a:pt x="245816" y="70226"/>
                  </a:lnTo>
                  <a:lnTo>
                    <a:pt x="234752" y="41533"/>
                  </a:lnTo>
                  <a:lnTo>
                    <a:pt x="229523" y="31992"/>
                  </a:lnTo>
                  <a:lnTo>
                    <a:pt x="215246" y="18568"/>
                  </a:lnTo>
                  <a:lnTo>
                    <a:pt x="185267" y="1327"/>
                  </a:lnTo>
                  <a:lnTo>
                    <a:pt x="169119" y="0"/>
                  </a:lnTo>
                  <a:lnTo>
                    <a:pt x="124568" y="10542"/>
                  </a:lnTo>
                  <a:lnTo>
                    <a:pt x="101695" y="21615"/>
                  </a:lnTo>
                  <a:lnTo>
                    <a:pt x="68881" y="52729"/>
                  </a:lnTo>
                  <a:lnTo>
                    <a:pt x="48272" y="85738"/>
                  </a:lnTo>
                  <a:lnTo>
                    <a:pt x="37323" y="113011"/>
                  </a:lnTo>
                  <a:lnTo>
                    <a:pt x="31160" y="152165"/>
                  </a:lnTo>
                  <a:lnTo>
                    <a:pt x="30392" y="190578"/>
                  </a:lnTo>
                  <a:lnTo>
                    <a:pt x="38090" y="241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293"/>
            <p:cNvSpPr/>
            <p:nvPr>
              <p:custDataLst>
                <p:tags r:id="rId5"/>
              </p:custDataLst>
            </p:nvPr>
          </p:nvSpPr>
          <p:spPr>
            <a:xfrm>
              <a:off x="2276475" y="2743989"/>
              <a:ext cx="333376" cy="313537"/>
            </a:xfrm>
            <a:custGeom>
              <a:avLst/>
              <a:gdLst/>
              <a:ahLst/>
              <a:cxnLst/>
              <a:rect l="0" t="0" r="0" b="0"/>
              <a:pathLst>
                <a:path w="333376" h="313537">
                  <a:moveTo>
                    <a:pt x="0" y="65886"/>
                  </a:moveTo>
                  <a:lnTo>
                    <a:pt x="0" y="65886"/>
                  </a:lnTo>
                  <a:lnTo>
                    <a:pt x="0" y="106605"/>
                  </a:lnTo>
                  <a:lnTo>
                    <a:pt x="0" y="151956"/>
                  </a:lnTo>
                  <a:lnTo>
                    <a:pt x="8201" y="195534"/>
                  </a:lnTo>
                  <a:lnTo>
                    <a:pt x="9522" y="237121"/>
                  </a:lnTo>
                  <a:lnTo>
                    <a:pt x="9525" y="196626"/>
                  </a:lnTo>
                  <a:lnTo>
                    <a:pt x="9525" y="151958"/>
                  </a:lnTo>
                  <a:lnTo>
                    <a:pt x="9525" y="109616"/>
                  </a:lnTo>
                  <a:lnTo>
                    <a:pt x="10583" y="70847"/>
                  </a:lnTo>
                  <a:lnTo>
                    <a:pt x="22783" y="23971"/>
                  </a:lnTo>
                  <a:lnTo>
                    <a:pt x="31915" y="8194"/>
                  </a:lnTo>
                  <a:lnTo>
                    <a:pt x="38173" y="3203"/>
                  </a:lnTo>
                  <a:lnTo>
                    <a:pt x="47647" y="394"/>
                  </a:lnTo>
                  <a:lnTo>
                    <a:pt x="50815" y="0"/>
                  </a:lnTo>
                  <a:lnTo>
                    <a:pt x="57157" y="2384"/>
                  </a:lnTo>
                  <a:lnTo>
                    <a:pt x="74908" y="17594"/>
                  </a:lnTo>
                  <a:lnTo>
                    <a:pt x="87576" y="34879"/>
                  </a:lnTo>
                  <a:lnTo>
                    <a:pt x="107423" y="79167"/>
                  </a:lnTo>
                  <a:lnTo>
                    <a:pt x="125642" y="121897"/>
                  </a:lnTo>
                  <a:lnTo>
                    <a:pt x="138373" y="167457"/>
                  </a:lnTo>
                  <a:lnTo>
                    <a:pt x="144808" y="213773"/>
                  </a:lnTo>
                  <a:lnTo>
                    <a:pt x="147967" y="238505"/>
                  </a:lnTo>
                  <a:lnTo>
                    <a:pt x="142952" y="265576"/>
                  </a:lnTo>
                  <a:lnTo>
                    <a:pt x="145700" y="221658"/>
                  </a:lnTo>
                  <a:lnTo>
                    <a:pt x="150415" y="185066"/>
                  </a:lnTo>
                  <a:lnTo>
                    <a:pt x="154634" y="140710"/>
                  </a:lnTo>
                  <a:lnTo>
                    <a:pt x="162587" y="99698"/>
                  </a:lnTo>
                  <a:lnTo>
                    <a:pt x="174468" y="67438"/>
                  </a:lnTo>
                  <a:lnTo>
                    <a:pt x="185492" y="49642"/>
                  </a:lnTo>
                  <a:lnTo>
                    <a:pt x="197446" y="38206"/>
                  </a:lnTo>
                  <a:lnTo>
                    <a:pt x="209815" y="32417"/>
                  </a:lnTo>
                  <a:lnTo>
                    <a:pt x="216077" y="30873"/>
                  </a:lnTo>
                  <a:lnTo>
                    <a:pt x="234323" y="37625"/>
                  </a:lnTo>
                  <a:lnTo>
                    <a:pt x="253369" y="51209"/>
                  </a:lnTo>
                  <a:lnTo>
                    <a:pt x="283119" y="95037"/>
                  </a:lnTo>
                  <a:lnTo>
                    <a:pt x="296730" y="128263"/>
                  </a:lnTo>
                  <a:lnTo>
                    <a:pt x="302409" y="164919"/>
                  </a:lnTo>
                  <a:lnTo>
                    <a:pt x="309148" y="207648"/>
                  </a:lnTo>
                  <a:lnTo>
                    <a:pt x="317847" y="248766"/>
                  </a:lnTo>
                  <a:lnTo>
                    <a:pt x="333375" y="313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294"/>
            <p:cNvSpPr/>
            <p:nvPr>
              <p:custDataLst>
                <p:tags r:id="rId6"/>
              </p:custDataLst>
            </p:nvPr>
          </p:nvSpPr>
          <p:spPr>
            <a:xfrm>
              <a:off x="1809750" y="2762250"/>
              <a:ext cx="381001" cy="313669"/>
            </a:xfrm>
            <a:custGeom>
              <a:avLst/>
              <a:gdLst/>
              <a:ahLst/>
              <a:cxnLst/>
              <a:rect l="0" t="0" r="0" b="0"/>
              <a:pathLst>
                <a:path w="381001" h="313669">
                  <a:moveTo>
                    <a:pt x="0" y="0"/>
                  </a:moveTo>
                  <a:lnTo>
                    <a:pt x="0" y="0"/>
                  </a:lnTo>
                  <a:lnTo>
                    <a:pt x="0" y="43770"/>
                  </a:lnTo>
                  <a:lnTo>
                    <a:pt x="0" y="91286"/>
                  </a:lnTo>
                  <a:lnTo>
                    <a:pt x="2822" y="132175"/>
                  </a:lnTo>
                  <a:lnTo>
                    <a:pt x="7539" y="171102"/>
                  </a:lnTo>
                  <a:lnTo>
                    <a:pt x="9133" y="217125"/>
                  </a:lnTo>
                  <a:lnTo>
                    <a:pt x="15994" y="256790"/>
                  </a:lnTo>
                  <a:lnTo>
                    <a:pt x="18871" y="303105"/>
                  </a:lnTo>
                  <a:lnTo>
                    <a:pt x="19040" y="313668"/>
                  </a:lnTo>
                  <a:lnTo>
                    <a:pt x="11445" y="267623"/>
                  </a:lnTo>
                  <a:lnTo>
                    <a:pt x="3862" y="223817"/>
                  </a:lnTo>
                  <a:lnTo>
                    <a:pt x="1144" y="176265"/>
                  </a:lnTo>
                  <a:lnTo>
                    <a:pt x="508" y="140782"/>
                  </a:lnTo>
                  <a:lnTo>
                    <a:pt x="151" y="95218"/>
                  </a:lnTo>
                  <a:lnTo>
                    <a:pt x="5101" y="54906"/>
                  </a:lnTo>
                  <a:lnTo>
                    <a:pt x="13203" y="34633"/>
                  </a:lnTo>
                  <a:lnTo>
                    <a:pt x="23860" y="19626"/>
                  </a:lnTo>
                  <a:lnTo>
                    <a:pt x="40701" y="6285"/>
                  </a:lnTo>
                  <a:lnTo>
                    <a:pt x="49134" y="2793"/>
                  </a:lnTo>
                  <a:lnTo>
                    <a:pt x="64888" y="827"/>
                  </a:lnTo>
                  <a:lnTo>
                    <a:pt x="76817" y="6012"/>
                  </a:lnTo>
                  <a:lnTo>
                    <a:pt x="89174" y="16430"/>
                  </a:lnTo>
                  <a:lnTo>
                    <a:pt x="120686" y="58059"/>
                  </a:lnTo>
                  <a:lnTo>
                    <a:pt x="144999" y="101976"/>
                  </a:lnTo>
                  <a:lnTo>
                    <a:pt x="163912" y="145144"/>
                  </a:lnTo>
                  <a:lnTo>
                    <a:pt x="182661" y="189067"/>
                  </a:lnTo>
                  <a:lnTo>
                    <a:pt x="192290" y="232292"/>
                  </a:lnTo>
                  <a:lnTo>
                    <a:pt x="197733" y="245921"/>
                  </a:lnTo>
                  <a:lnTo>
                    <a:pt x="199891" y="256516"/>
                  </a:lnTo>
                  <a:lnTo>
                    <a:pt x="202842" y="214307"/>
                  </a:lnTo>
                  <a:lnTo>
                    <a:pt x="207563" y="176740"/>
                  </a:lnTo>
                  <a:lnTo>
                    <a:pt x="211783" y="132095"/>
                  </a:lnTo>
                  <a:lnTo>
                    <a:pt x="222559" y="88175"/>
                  </a:lnTo>
                  <a:lnTo>
                    <a:pt x="236335" y="51173"/>
                  </a:lnTo>
                  <a:lnTo>
                    <a:pt x="244738" y="32269"/>
                  </a:lnTo>
                  <a:lnTo>
                    <a:pt x="255528" y="20339"/>
                  </a:lnTo>
                  <a:lnTo>
                    <a:pt x="267379" y="14331"/>
                  </a:lnTo>
                  <a:lnTo>
                    <a:pt x="273503" y="12729"/>
                  </a:lnTo>
                  <a:lnTo>
                    <a:pt x="278643" y="12719"/>
                  </a:lnTo>
                  <a:lnTo>
                    <a:pt x="287178" y="15531"/>
                  </a:lnTo>
                  <a:lnTo>
                    <a:pt x="294498" y="23130"/>
                  </a:lnTo>
                  <a:lnTo>
                    <a:pt x="325656" y="68795"/>
                  </a:lnTo>
                  <a:lnTo>
                    <a:pt x="339454" y="111740"/>
                  </a:lnTo>
                  <a:lnTo>
                    <a:pt x="352372" y="154717"/>
                  </a:lnTo>
                  <a:lnTo>
                    <a:pt x="365115" y="198601"/>
                  </a:lnTo>
                  <a:lnTo>
                    <a:pt x="3810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295"/>
            <p:cNvSpPr/>
            <p:nvPr>
              <p:custDataLst>
                <p:tags r:id="rId7"/>
              </p:custDataLst>
            </p:nvPr>
          </p:nvSpPr>
          <p:spPr>
            <a:xfrm>
              <a:off x="1352550" y="2744382"/>
              <a:ext cx="311816" cy="411260"/>
            </a:xfrm>
            <a:custGeom>
              <a:avLst/>
              <a:gdLst/>
              <a:ahLst/>
              <a:cxnLst/>
              <a:rect l="0" t="0" r="0" b="0"/>
              <a:pathLst>
                <a:path w="311816" h="411260">
                  <a:moveTo>
                    <a:pt x="76200" y="65493"/>
                  </a:moveTo>
                  <a:lnTo>
                    <a:pt x="76200" y="65493"/>
                  </a:lnTo>
                  <a:lnTo>
                    <a:pt x="71144" y="65493"/>
                  </a:lnTo>
                  <a:lnTo>
                    <a:pt x="69654" y="66551"/>
                  </a:lnTo>
                  <a:lnTo>
                    <a:pt x="68661" y="68315"/>
                  </a:lnTo>
                  <a:lnTo>
                    <a:pt x="53452" y="115606"/>
                  </a:lnTo>
                  <a:lnTo>
                    <a:pt x="41172" y="159314"/>
                  </a:lnTo>
                  <a:lnTo>
                    <a:pt x="32778" y="196185"/>
                  </a:lnTo>
                  <a:lnTo>
                    <a:pt x="28762" y="233921"/>
                  </a:lnTo>
                  <a:lnTo>
                    <a:pt x="21340" y="270855"/>
                  </a:lnTo>
                  <a:lnTo>
                    <a:pt x="12172" y="312316"/>
                  </a:lnTo>
                  <a:lnTo>
                    <a:pt x="11760" y="331825"/>
                  </a:lnTo>
                  <a:lnTo>
                    <a:pt x="20119" y="367398"/>
                  </a:lnTo>
                  <a:lnTo>
                    <a:pt x="26933" y="381706"/>
                  </a:lnTo>
                  <a:lnTo>
                    <a:pt x="37018" y="395121"/>
                  </a:lnTo>
                  <a:lnTo>
                    <a:pt x="57022" y="405317"/>
                  </a:lnTo>
                  <a:lnTo>
                    <a:pt x="81435" y="411259"/>
                  </a:lnTo>
                  <a:lnTo>
                    <a:pt x="102868" y="410372"/>
                  </a:lnTo>
                  <a:lnTo>
                    <a:pt x="149044" y="393575"/>
                  </a:lnTo>
                  <a:lnTo>
                    <a:pt x="189837" y="367053"/>
                  </a:lnTo>
                  <a:lnTo>
                    <a:pt x="236979" y="321183"/>
                  </a:lnTo>
                  <a:lnTo>
                    <a:pt x="268669" y="274123"/>
                  </a:lnTo>
                  <a:lnTo>
                    <a:pt x="284508" y="248176"/>
                  </a:lnTo>
                  <a:lnTo>
                    <a:pt x="299376" y="204876"/>
                  </a:lnTo>
                  <a:lnTo>
                    <a:pt x="309425" y="163706"/>
                  </a:lnTo>
                  <a:lnTo>
                    <a:pt x="311815" y="119523"/>
                  </a:lnTo>
                  <a:lnTo>
                    <a:pt x="305232" y="80208"/>
                  </a:lnTo>
                  <a:lnTo>
                    <a:pt x="295820" y="58275"/>
                  </a:lnTo>
                  <a:lnTo>
                    <a:pt x="273564" y="33133"/>
                  </a:lnTo>
                  <a:lnTo>
                    <a:pt x="241805" y="12278"/>
                  </a:lnTo>
                  <a:lnTo>
                    <a:pt x="205584" y="2806"/>
                  </a:lnTo>
                  <a:lnTo>
                    <a:pt x="168041" y="0"/>
                  </a:lnTo>
                  <a:lnTo>
                    <a:pt x="130106" y="4225"/>
                  </a:lnTo>
                  <a:lnTo>
                    <a:pt x="92054" y="22292"/>
                  </a:lnTo>
                  <a:lnTo>
                    <a:pt x="49934" y="56842"/>
                  </a:lnTo>
                  <a:lnTo>
                    <a:pt x="20133" y="97063"/>
                  </a:lnTo>
                  <a:lnTo>
                    <a:pt x="8948" y="120799"/>
                  </a:lnTo>
                  <a:lnTo>
                    <a:pt x="2651" y="157962"/>
                  </a:lnTo>
                  <a:lnTo>
                    <a:pt x="0" y="208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296"/>
            <p:cNvSpPr/>
            <p:nvPr>
              <p:custDataLst>
                <p:tags r:id="rId8"/>
              </p:custDataLst>
            </p:nvPr>
          </p:nvSpPr>
          <p:spPr>
            <a:xfrm>
              <a:off x="760150" y="2682242"/>
              <a:ext cx="401887" cy="517640"/>
            </a:xfrm>
            <a:custGeom>
              <a:avLst/>
              <a:gdLst/>
              <a:ahLst/>
              <a:cxnLst/>
              <a:rect l="0" t="0" r="0" b="0"/>
              <a:pathLst>
                <a:path w="401887" h="517640">
                  <a:moveTo>
                    <a:pt x="354275" y="3808"/>
                  </a:moveTo>
                  <a:lnTo>
                    <a:pt x="354275" y="3808"/>
                  </a:lnTo>
                  <a:lnTo>
                    <a:pt x="354275" y="8865"/>
                  </a:lnTo>
                  <a:lnTo>
                    <a:pt x="357097" y="14169"/>
                  </a:lnTo>
                  <a:lnTo>
                    <a:pt x="376665" y="48864"/>
                  </a:lnTo>
                  <a:lnTo>
                    <a:pt x="390092" y="91685"/>
                  </a:lnTo>
                  <a:lnTo>
                    <a:pt x="399254" y="107754"/>
                  </a:lnTo>
                  <a:lnTo>
                    <a:pt x="401854" y="117929"/>
                  </a:lnTo>
                  <a:lnTo>
                    <a:pt x="401886" y="112998"/>
                  </a:lnTo>
                  <a:lnTo>
                    <a:pt x="399072" y="107723"/>
                  </a:lnTo>
                  <a:lnTo>
                    <a:pt x="396839" y="104835"/>
                  </a:lnTo>
                  <a:lnTo>
                    <a:pt x="394359" y="95981"/>
                  </a:lnTo>
                  <a:lnTo>
                    <a:pt x="390141" y="79096"/>
                  </a:lnTo>
                  <a:lnTo>
                    <a:pt x="375147" y="48138"/>
                  </a:lnTo>
                  <a:lnTo>
                    <a:pt x="352385" y="21549"/>
                  </a:lnTo>
                  <a:lnTo>
                    <a:pt x="310704" y="797"/>
                  </a:lnTo>
                  <a:lnTo>
                    <a:pt x="294694" y="0"/>
                  </a:lnTo>
                  <a:lnTo>
                    <a:pt x="253488" y="8112"/>
                  </a:lnTo>
                  <a:lnTo>
                    <a:pt x="217050" y="26956"/>
                  </a:lnTo>
                  <a:lnTo>
                    <a:pt x="179443" y="52647"/>
                  </a:lnTo>
                  <a:lnTo>
                    <a:pt x="141489" y="85424"/>
                  </a:lnTo>
                  <a:lnTo>
                    <a:pt x="103432" y="127004"/>
                  </a:lnTo>
                  <a:lnTo>
                    <a:pt x="70401" y="172837"/>
                  </a:lnTo>
                  <a:lnTo>
                    <a:pt x="40506" y="219931"/>
                  </a:lnTo>
                  <a:lnTo>
                    <a:pt x="16596" y="267399"/>
                  </a:lnTo>
                  <a:lnTo>
                    <a:pt x="1163" y="314978"/>
                  </a:lnTo>
                  <a:lnTo>
                    <a:pt x="0" y="357533"/>
                  </a:lnTo>
                  <a:lnTo>
                    <a:pt x="6358" y="396952"/>
                  </a:lnTo>
                  <a:lnTo>
                    <a:pt x="17612" y="419839"/>
                  </a:lnTo>
                  <a:lnTo>
                    <a:pt x="50707" y="460402"/>
                  </a:lnTo>
                  <a:lnTo>
                    <a:pt x="96481" y="491384"/>
                  </a:lnTo>
                  <a:lnTo>
                    <a:pt x="140073" y="509284"/>
                  </a:lnTo>
                  <a:lnTo>
                    <a:pt x="187562" y="515529"/>
                  </a:lnTo>
                  <a:lnTo>
                    <a:pt x="223030" y="516989"/>
                  </a:lnTo>
                  <a:lnTo>
                    <a:pt x="257138" y="517639"/>
                  </a:lnTo>
                  <a:lnTo>
                    <a:pt x="289936" y="515810"/>
                  </a:lnTo>
                  <a:lnTo>
                    <a:pt x="336035" y="503939"/>
                  </a:lnTo>
                  <a:lnTo>
                    <a:pt x="382850" y="489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4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 that results can be easily understood, a common system of units of measurements are used</a:t>
            </a:r>
          </a:p>
          <a:p>
            <a:pPr lvl="1"/>
            <a:r>
              <a:rPr lang="en-US" dirty="0" smtClean="0"/>
              <a:t>This is called the International System, or SI for short (from the French </a:t>
            </a:r>
            <a:r>
              <a:rPr lang="en-US" i="1" dirty="0" smtClean="0"/>
              <a:t>Le system </a:t>
            </a:r>
            <a:r>
              <a:rPr lang="en-US" i="1" dirty="0" err="1" smtClean="0"/>
              <a:t>internationale</a:t>
            </a:r>
            <a:r>
              <a:rPr lang="en-US" i="1" dirty="0" smtClean="0"/>
              <a:t> </a:t>
            </a:r>
            <a:r>
              <a:rPr lang="en-US" i="1" dirty="0" err="1" smtClean="0"/>
              <a:t>d’Unites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Each type of SI measurement has a base unit and prefixes based on multiples of 10</a:t>
            </a:r>
          </a:p>
          <a:p>
            <a:endParaRPr lang="en-US" dirty="0"/>
          </a:p>
          <a:p>
            <a:r>
              <a:rPr lang="en-US" dirty="0" smtClean="0"/>
              <a:t>Why would this system be widely used, especially in science?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43" name="SMARTInkShape-Group316"/>
          <p:cNvGrpSpPr/>
          <p:nvPr/>
        </p:nvGrpSpPr>
        <p:grpSpPr>
          <a:xfrm>
            <a:off x="9460499" y="934893"/>
            <a:ext cx="2083802" cy="951058"/>
            <a:chOff x="9460499" y="934893"/>
            <a:chExt cx="2083802" cy="951058"/>
          </a:xfrm>
        </p:grpSpPr>
        <p:sp>
          <p:nvSpPr>
            <p:cNvPr id="1026" name="SMARTInkShape-1297"/>
            <p:cNvSpPr/>
            <p:nvPr>
              <p:custDataLst>
                <p:tags r:id="rId74"/>
              </p:custDataLst>
            </p:nvPr>
          </p:nvSpPr>
          <p:spPr>
            <a:xfrm>
              <a:off x="11201795" y="934893"/>
              <a:ext cx="199140" cy="530983"/>
            </a:xfrm>
            <a:custGeom>
              <a:avLst/>
              <a:gdLst/>
              <a:ahLst/>
              <a:cxnLst/>
              <a:rect l="0" t="0" r="0" b="0"/>
              <a:pathLst>
                <a:path w="199140" h="530983">
                  <a:moveTo>
                    <a:pt x="85330" y="27132"/>
                  </a:moveTo>
                  <a:lnTo>
                    <a:pt x="85330" y="27132"/>
                  </a:lnTo>
                  <a:lnTo>
                    <a:pt x="85330" y="12667"/>
                  </a:lnTo>
                  <a:lnTo>
                    <a:pt x="84272" y="11138"/>
                  </a:lnTo>
                  <a:lnTo>
                    <a:pt x="82508" y="10120"/>
                  </a:lnTo>
                  <a:lnTo>
                    <a:pt x="80273" y="9440"/>
                  </a:lnTo>
                  <a:lnTo>
                    <a:pt x="78784" y="7929"/>
                  </a:lnTo>
                  <a:lnTo>
                    <a:pt x="77128" y="3428"/>
                  </a:lnTo>
                  <a:lnTo>
                    <a:pt x="74571" y="1804"/>
                  </a:lnTo>
                  <a:lnTo>
                    <a:pt x="66085" y="0"/>
                  </a:lnTo>
                  <a:lnTo>
                    <a:pt x="58079" y="2021"/>
                  </a:lnTo>
                  <a:lnTo>
                    <a:pt x="44317" y="11941"/>
                  </a:lnTo>
                  <a:lnTo>
                    <a:pt x="24861" y="32755"/>
                  </a:lnTo>
                  <a:lnTo>
                    <a:pt x="4105" y="77171"/>
                  </a:lnTo>
                  <a:lnTo>
                    <a:pt x="0" y="122511"/>
                  </a:lnTo>
                  <a:lnTo>
                    <a:pt x="698" y="163390"/>
                  </a:lnTo>
                  <a:lnTo>
                    <a:pt x="4677" y="176238"/>
                  </a:lnTo>
                  <a:lnTo>
                    <a:pt x="12795" y="186182"/>
                  </a:lnTo>
                  <a:lnTo>
                    <a:pt x="34817" y="203495"/>
                  </a:lnTo>
                  <a:lnTo>
                    <a:pt x="57440" y="207196"/>
                  </a:lnTo>
                  <a:lnTo>
                    <a:pt x="68701" y="206644"/>
                  </a:lnTo>
                  <a:lnTo>
                    <a:pt x="77234" y="202871"/>
                  </a:lnTo>
                  <a:lnTo>
                    <a:pt x="101103" y="172886"/>
                  </a:lnTo>
                  <a:lnTo>
                    <a:pt x="109642" y="156278"/>
                  </a:lnTo>
                  <a:lnTo>
                    <a:pt x="112010" y="144150"/>
                  </a:lnTo>
                  <a:lnTo>
                    <a:pt x="103295" y="102436"/>
                  </a:lnTo>
                  <a:lnTo>
                    <a:pt x="92774" y="56465"/>
                  </a:lnTo>
                  <a:lnTo>
                    <a:pt x="87579" y="45460"/>
                  </a:lnTo>
                  <a:lnTo>
                    <a:pt x="79764" y="38207"/>
                  </a:lnTo>
                  <a:lnTo>
                    <a:pt x="77565" y="32760"/>
                  </a:lnTo>
                  <a:lnTo>
                    <a:pt x="75920" y="31942"/>
                  </a:lnTo>
                  <a:lnTo>
                    <a:pt x="73765" y="32455"/>
                  </a:lnTo>
                  <a:lnTo>
                    <a:pt x="71269" y="33856"/>
                  </a:lnTo>
                  <a:lnTo>
                    <a:pt x="70664" y="35848"/>
                  </a:lnTo>
                  <a:lnTo>
                    <a:pt x="71319" y="38234"/>
                  </a:lnTo>
                  <a:lnTo>
                    <a:pt x="72813" y="40884"/>
                  </a:lnTo>
                  <a:lnTo>
                    <a:pt x="83235" y="87028"/>
                  </a:lnTo>
                  <a:lnTo>
                    <a:pt x="93058" y="122020"/>
                  </a:lnTo>
                  <a:lnTo>
                    <a:pt x="108904" y="165431"/>
                  </a:lnTo>
                  <a:lnTo>
                    <a:pt x="125946" y="212866"/>
                  </a:lnTo>
                  <a:lnTo>
                    <a:pt x="134426" y="248322"/>
                  </a:lnTo>
                  <a:lnTo>
                    <a:pt x="144545" y="282425"/>
                  </a:lnTo>
                  <a:lnTo>
                    <a:pt x="156098" y="316279"/>
                  </a:lnTo>
                  <a:lnTo>
                    <a:pt x="168288" y="352492"/>
                  </a:lnTo>
                  <a:lnTo>
                    <a:pt x="187051" y="398466"/>
                  </a:lnTo>
                  <a:lnTo>
                    <a:pt x="195903" y="438900"/>
                  </a:lnTo>
                  <a:lnTo>
                    <a:pt x="199139" y="485352"/>
                  </a:lnTo>
                  <a:lnTo>
                    <a:pt x="198353" y="501719"/>
                  </a:lnTo>
                  <a:lnTo>
                    <a:pt x="194477" y="512521"/>
                  </a:lnTo>
                  <a:lnTo>
                    <a:pt x="186404" y="520849"/>
                  </a:lnTo>
                  <a:lnTo>
                    <a:pt x="175760" y="527020"/>
                  </a:lnTo>
                  <a:lnTo>
                    <a:pt x="151681" y="530982"/>
                  </a:lnTo>
                  <a:lnTo>
                    <a:pt x="138102" y="530465"/>
                  </a:lnTo>
                  <a:lnTo>
                    <a:pt x="100693" y="518688"/>
                  </a:lnTo>
                  <a:lnTo>
                    <a:pt x="66280" y="503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1298"/>
            <p:cNvSpPr/>
            <p:nvPr>
              <p:custDataLst>
                <p:tags r:id="rId75"/>
              </p:custDataLst>
            </p:nvPr>
          </p:nvSpPr>
          <p:spPr>
            <a:xfrm>
              <a:off x="11496675" y="1238250"/>
              <a:ext cx="47626" cy="104776"/>
            </a:xfrm>
            <a:custGeom>
              <a:avLst/>
              <a:gdLst/>
              <a:ahLst/>
              <a:cxnLst/>
              <a:rect l="0" t="0" r="0" b="0"/>
              <a:pathLst>
                <a:path w="47626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8363" y="51478"/>
                  </a:lnTo>
                  <a:lnTo>
                    <a:pt x="43144" y="96711"/>
                  </a:lnTo>
                  <a:lnTo>
                    <a:pt x="476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1299"/>
            <p:cNvSpPr/>
            <p:nvPr>
              <p:custDataLst>
                <p:tags r:id="rId76"/>
              </p:custDataLst>
            </p:nvPr>
          </p:nvSpPr>
          <p:spPr>
            <a:xfrm>
              <a:off x="11277600" y="1501120"/>
              <a:ext cx="180976" cy="222702"/>
            </a:xfrm>
            <a:custGeom>
              <a:avLst/>
              <a:gdLst/>
              <a:ahLst/>
              <a:cxnLst/>
              <a:rect l="0" t="0" r="0" b="0"/>
              <a:pathLst>
                <a:path w="180976" h="222702">
                  <a:moveTo>
                    <a:pt x="0" y="60980"/>
                  </a:moveTo>
                  <a:lnTo>
                    <a:pt x="0" y="60980"/>
                  </a:lnTo>
                  <a:lnTo>
                    <a:pt x="0" y="80226"/>
                  </a:lnTo>
                  <a:lnTo>
                    <a:pt x="2823" y="88231"/>
                  </a:lnTo>
                  <a:lnTo>
                    <a:pt x="5057" y="91847"/>
                  </a:lnTo>
                  <a:lnTo>
                    <a:pt x="16867" y="137696"/>
                  </a:lnTo>
                  <a:lnTo>
                    <a:pt x="38158" y="181827"/>
                  </a:lnTo>
                  <a:lnTo>
                    <a:pt x="50812" y="201973"/>
                  </a:lnTo>
                  <a:lnTo>
                    <a:pt x="57101" y="222701"/>
                  </a:lnTo>
                  <a:lnTo>
                    <a:pt x="57147" y="209630"/>
                  </a:lnTo>
                  <a:lnTo>
                    <a:pt x="54327" y="203599"/>
                  </a:lnTo>
                  <a:lnTo>
                    <a:pt x="43893" y="186048"/>
                  </a:lnTo>
                  <a:lnTo>
                    <a:pt x="39816" y="168358"/>
                  </a:lnTo>
                  <a:lnTo>
                    <a:pt x="38251" y="125723"/>
                  </a:lnTo>
                  <a:lnTo>
                    <a:pt x="43202" y="98508"/>
                  </a:lnTo>
                  <a:lnTo>
                    <a:pt x="61961" y="61925"/>
                  </a:lnTo>
                  <a:lnTo>
                    <a:pt x="88871" y="33219"/>
                  </a:lnTo>
                  <a:lnTo>
                    <a:pt x="132790" y="4738"/>
                  </a:lnTo>
                  <a:lnTo>
                    <a:pt x="139326" y="1260"/>
                  </a:lnTo>
                  <a:lnTo>
                    <a:pt x="144742" y="0"/>
                  </a:lnTo>
                  <a:lnTo>
                    <a:pt x="149412" y="218"/>
                  </a:lnTo>
                  <a:lnTo>
                    <a:pt x="180975" y="3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1300"/>
            <p:cNvSpPr/>
            <p:nvPr>
              <p:custDataLst>
                <p:tags r:id="rId77"/>
              </p:custDataLst>
            </p:nvPr>
          </p:nvSpPr>
          <p:spPr>
            <a:xfrm>
              <a:off x="11020817" y="1467849"/>
              <a:ext cx="180584" cy="215736"/>
            </a:xfrm>
            <a:custGeom>
              <a:avLst/>
              <a:gdLst/>
              <a:ahLst/>
              <a:cxnLst/>
              <a:rect l="0" t="0" r="0" b="0"/>
              <a:pathLst>
                <a:path w="180584" h="215736">
                  <a:moveTo>
                    <a:pt x="9133" y="160926"/>
                  </a:moveTo>
                  <a:lnTo>
                    <a:pt x="9133" y="160926"/>
                  </a:lnTo>
                  <a:lnTo>
                    <a:pt x="931" y="160926"/>
                  </a:lnTo>
                  <a:lnTo>
                    <a:pt x="490" y="161984"/>
                  </a:lnTo>
                  <a:lnTo>
                    <a:pt x="0" y="165982"/>
                  </a:lnTo>
                  <a:lnTo>
                    <a:pt x="927" y="167472"/>
                  </a:lnTo>
                  <a:lnTo>
                    <a:pt x="2605" y="168465"/>
                  </a:lnTo>
                  <a:lnTo>
                    <a:pt x="10021" y="169863"/>
                  </a:lnTo>
                  <a:lnTo>
                    <a:pt x="22009" y="170335"/>
                  </a:lnTo>
                  <a:lnTo>
                    <a:pt x="36466" y="165360"/>
                  </a:lnTo>
                  <a:lnTo>
                    <a:pt x="67746" y="139857"/>
                  </a:lnTo>
                  <a:lnTo>
                    <a:pt x="101616" y="98294"/>
                  </a:lnTo>
                  <a:lnTo>
                    <a:pt x="115322" y="78633"/>
                  </a:lnTo>
                  <a:lnTo>
                    <a:pt x="127777" y="40298"/>
                  </a:lnTo>
                  <a:lnTo>
                    <a:pt x="128445" y="34999"/>
                  </a:lnTo>
                  <a:lnTo>
                    <a:pt x="122954" y="6586"/>
                  </a:lnTo>
                  <a:lnTo>
                    <a:pt x="120997" y="4058"/>
                  </a:lnTo>
                  <a:lnTo>
                    <a:pt x="116001" y="1248"/>
                  </a:lnTo>
                  <a:lnTo>
                    <a:pt x="110251" y="0"/>
                  </a:lnTo>
                  <a:lnTo>
                    <a:pt x="96009" y="4353"/>
                  </a:lnTo>
                  <a:lnTo>
                    <a:pt x="87255" y="12316"/>
                  </a:lnTo>
                  <a:lnTo>
                    <a:pt x="76378" y="31521"/>
                  </a:lnTo>
                  <a:lnTo>
                    <a:pt x="53463" y="75720"/>
                  </a:lnTo>
                  <a:lnTo>
                    <a:pt x="34935" y="117838"/>
                  </a:lnTo>
                  <a:lnTo>
                    <a:pt x="30184" y="143220"/>
                  </a:lnTo>
                  <a:lnTo>
                    <a:pt x="31893" y="155879"/>
                  </a:lnTo>
                  <a:lnTo>
                    <a:pt x="41616" y="177686"/>
                  </a:lnTo>
                  <a:lnTo>
                    <a:pt x="50382" y="187072"/>
                  </a:lnTo>
                  <a:lnTo>
                    <a:pt x="70038" y="198306"/>
                  </a:lnTo>
                  <a:lnTo>
                    <a:pt x="116224" y="215191"/>
                  </a:lnTo>
                  <a:lnTo>
                    <a:pt x="135046" y="215735"/>
                  </a:lnTo>
                  <a:lnTo>
                    <a:pt x="180583" y="20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1301"/>
            <p:cNvSpPr/>
            <p:nvPr>
              <p:custDataLst>
                <p:tags r:id="rId78"/>
              </p:custDataLst>
            </p:nvPr>
          </p:nvSpPr>
          <p:spPr>
            <a:xfrm>
              <a:off x="10031871" y="1499724"/>
              <a:ext cx="262432" cy="386227"/>
            </a:xfrm>
            <a:custGeom>
              <a:avLst/>
              <a:gdLst/>
              <a:ahLst/>
              <a:cxnLst/>
              <a:rect l="0" t="0" r="0" b="0"/>
              <a:pathLst>
                <a:path w="262432" h="386227">
                  <a:moveTo>
                    <a:pt x="159879" y="14751"/>
                  </a:moveTo>
                  <a:lnTo>
                    <a:pt x="159879" y="14751"/>
                  </a:lnTo>
                  <a:lnTo>
                    <a:pt x="154822" y="9695"/>
                  </a:lnTo>
                  <a:lnTo>
                    <a:pt x="149518" y="7212"/>
                  </a:lnTo>
                  <a:lnTo>
                    <a:pt x="127823" y="0"/>
                  </a:lnTo>
                  <a:lnTo>
                    <a:pt x="119879" y="2198"/>
                  </a:lnTo>
                  <a:lnTo>
                    <a:pt x="86408" y="18218"/>
                  </a:lnTo>
                  <a:lnTo>
                    <a:pt x="61366" y="45892"/>
                  </a:lnTo>
                  <a:lnTo>
                    <a:pt x="29693" y="91289"/>
                  </a:lnTo>
                  <a:lnTo>
                    <a:pt x="8314" y="138621"/>
                  </a:lnTo>
                  <a:lnTo>
                    <a:pt x="0" y="171628"/>
                  </a:lnTo>
                  <a:lnTo>
                    <a:pt x="1686" y="182546"/>
                  </a:lnTo>
                  <a:lnTo>
                    <a:pt x="8584" y="194643"/>
                  </a:lnTo>
                  <a:lnTo>
                    <a:pt x="11392" y="198179"/>
                  </a:lnTo>
                  <a:lnTo>
                    <a:pt x="22976" y="202108"/>
                  </a:lnTo>
                  <a:lnTo>
                    <a:pt x="61341" y="204630"/>
                  </a:lnTo>
                  <a:lnTo>
                    <a:pt x="108625" y="205128"/>
                  </a:lnTo>
                  <a:lnTo>
                    <a:pt x="152459" y="208049"/>
                  </a:lnTo>
                  <a:lnTo>
                    <a:pt x="196514" y="218504"/>
                  </a:lnTo>
                  <a:lnTo>
                    <a:pt x="233673" y="231819"/>
                  </a:lnTo>
                  <a:lnTo>
                    <a:pt x="244888" y="242106"/>
                  </a:lnTo>
                  <a:lnTo>
                    <a:pt x="257151" y="259798"/>
                  </a:lnTo>
                  <a:lnTo>
                    <a:pt x="262431" y="283502"/>
                  </a:lnTo>
                  <a:lnTo>
                    <a:pt x="258940" y="310634"/>
                  </a:lnTo>
                  <a:lnTo>
                    <a:pt x="246145" y="338781"/>
                  </a:lnTo>
                  <a:lnTo>
                    <a:pt x="223892" y="362173"/>
                  </a:lnTo>
                  <a:lnTo>
                    <a:pt x="202247" y="377453"/>
                  </a:lnTo>
                  <a:lnTo>
                    <a:pt x="177371" y="383627"/>
                  </a:lnTo>
                  <a:lnTo>
                    <a:pt x="131304" y="38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1302"/>
            <p:cNvSpPr/>
            <p:nvPr>
              <p:custDataLst>
                <p:tags r:id="rId79"/>
              </p:custDataLst>
            </p:nvPr>
          </p:nvSpPr>
          <p:spPr>
            <a:xfrm>
              <a:off x="10296525" y="1567766"/>
              <a:ext cx="269730" cy="236322"/>
            </a:xfrm>
            <a:custGeom>
              <a:avLst/>
              <a:gdLst/>
              <a:ahLst/>
              <a:cxnLst/>
              <a:rect l="0" t="0" r="0" b="0"/>
              <a:pathLst>
                <a:path w="269730" h="236322">
                  <a:moveTo>
                    <a:pt x="47625" y="80059"/>
                  </a:moveTo>
                  <a:lnTo>
                    <a:pt x="47625" y="80059"/>
                  </a:lnTo>
                  <a:lnTo>
                    <a:pt x="39423" y="80059"/>
                  </a:lnTo>
                  <a:lnTo>
                    <a:pt x="38982" y="81117"/>
                  </a:lnTo>
                  <a:lnTo>
                    <a:pt x="38216" y="98373"/>
                  </a:lnTo>
                  <a:lnTo>
                    <a:pt x="45726" y="121816"/>
                  </a:lnTo>
                  <a:lnTo>
                    <a:pt x="54580" y="146829"/>
                  </a:lnTo>
                  <a:lnTo>
                    <a:pt x="55436" y="153147"/>
                  </a:lnTo>
                  <a:lnTo>
                    <a:pt x="62032" y="165812"/>
                  </a:lnTo>
                  <a:lnTo>
                    <a:pt x="88629" y="210236"/>
                  </a:lnTo>
                  <a:lnTo>
                    <a:pt x="100774" y="220112"/>
                  </a:lnTo>
                  <a:lnTo>
                    <a:pt x="124329" y="235077"/>
                  </a:lnTo>
                  <a:lnTo>
                    <a:pt x="130511" y="236321"/>
                  </a:lnTo>
                  <a:lnTo>
                    <a:pt x="167275" y="233177"/>
                  </a:lnTo>
                  <a:lnTo>
                    <a:pt x="192084" y="222559"/>
                  </a:lnTo>
                  <a:lnTo>
                    <a:pt x="214488" y="206007"/>
                  </a:lnTo>
                  <a:lnTo>
                    <a:pt x="253876" y="160666"/>
                  </a:lnTo>
                  <a:lnTo>
                    <a:pt x="267957" y="135692"/>
                  </a:lnTo>
                  <a:lnTo>
                    <a:pt x="269729" y="117485"/>
                  </a:lnTo>
                  <a:lnTo>
                    <a:pt x="264776" y="92207"/>
                  </a:lnTo>
                  <a:lnTo>
                    <a:pt x="258437" y="78049"/>
                  </a:lnTo>
                  <a:lnTo>
                    <a:pt x="231104" y="45287"/>
                  </a:lnTo>
                  <a:lnTo>
                    <a:pt x="191033" y="20823"/>
                  </a:lnTo>
                  <a:lnTo>
                    <a:pt x="145176" y="4701"/>
                  </a:lnTo>
                  <a:lnTo>
                    <a:pt x="123789" y="0"/>
                  </a:lnTo>
                  <a:lnTo>
                    <a:pt x="78388" y="5605"/>
                  </a:lnTo>
                  <a:lnTo>
                    <a:pt x="68134" y="8198"/>
                  </a:lnTo>
                  <a:lnTo>
                    <a:pt x="51096" y="19546"/>
                  </a:lnTo>
                  <a:lnTo>
                    <a:pt x="0" y="8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1303"/>
            <p:cNvSpPr/>
            <p:nvPr>
              <p:custDataLst>
                <p:tags r:id="rId80"/>
              </p:custDataLst>
            </p:nvPr>
          </p:nvSpPr>
          <p:spPr>
            <a:xfrm>
              <a:off x="10540597" y="1485900"/>
              <a:ext cx="175029" cy="295276"/>
            </a:xfrm>
            <a:custGeom>
              <a:avLst/>
              <a:gdLst/>
              <a:ahLst/>
              <a:cxnLst/>
              <a:rect l="0" t="0" r="0" b="0"/>
              <a:pathLst>
                <a:path w="175029" h="295276">
                  <a:moveTo>
                    <a:pt x="175028" y="0"/>
                  </a:moveTo>
                  <a:lnTo>
                    <a:pt x="175028" y="0"/>
                  </a:lnTo>
                  <a:lnTo>
                    <a:pt x="169971" y="0"/>
                  </a:lnTo>
                  <a:lnTo>
                    <a:pt x="164667" y="2822"/>
                  </a:lnTo>
                  <a:lnTo>
                    <a:pt x="161771" y="5056"/>
                  </a:lnTo>
                  <a:lnTo>
                    <a:pt x="152907" y="7539"/>
                  </a:lnTo>
                  <a:lnTo>
                    <a:pt x="142972" y="9701"/>
                  </a:lnTo>
                  <a:lnTo>
                    <a:pt x="130370" y="17926"/>
                  </a:lnTo>
                  <a:lnTo>
                    <a:pt x="88810" y="52317"/>
                  </a:lnTo>
                  <a:lnTo>
                    <a:pt x="49675" y="95868"/>
                  </a:lnTo>
                  <a:lnTo>
                    <a:pt x="21464" y="133472"/>
                  </a:lnTo>
                  <a:lnTo>
                    <a:pt x="1087" y="180991"/>
                  </a:lnTo>
                  <a:lnTo>
                    <a:pt x="0" y="200032"/>
                  </a:lnTo>
                  <a:lnTo>
                    <a:pt x="4105" y="218020"/>
                  </a:lnTo>
                  <a:lnTo>
                    <a:pt x="23986" y="246814"/>
                  </a:lnTo>
                  <a:lnTo>
                    <a:pt x="36990" y="258920"/>
                  </a:lnTo>
                  <a:lnTo>
                    <a:pt x="80415" y="278794"/>
                  </a:lnTo>
                  <a:lnTo>
                    <a:pt x="127487" y="287656"/>
                  </a:lnTo>
                  <a:lnTo>
                    <a:pt x="17502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1304"/>
            <p:cNvSpPr/>
            <p:nvPr>
              <p:custDataLst>
                <p:tags r:id="rId81"/>
              </p:custDataLst>
            </p:nvPr>
          </p:nvSpPr>
          <p:spPr>
            <a:xfrm>
              <a:off x="10782995" y="1478218"/>
              <a:ext cx="199331" cy="259118"/>
            </a:xfrm>
            <a:custGeom>
              <a:avLst/>
              <a:gdLst/>
              <a:ahLst/>
              <a:cxnLst/>
              <a:rect l="0" t="0" r="0" b="0"/>
              <a:pathLst>
                <a:path w="199331" h="259118">
                  <a:moveTo>
                    <a:pt x="132655" y="36257"/>
                  </a:moveTo>
                  <a:lnTo>
                    <a:pt x="132655" y="36257"/>
                  </a:lnTo>
                  <a:lnTo>
                    <a:pt x="124453" y="28056"/>
                  </a:lnTo>
                  <a:lnTo>
                    <a:pt x="122333" y="19389"/>
                  </a:lnTo>
                  <a:lnTo>
                    <a:pt x="109909" y="4376"/>
                  </a:lnTo>
                  <a:lnTo>
                    <a:pt x="101026" y="921"/>
                  </a:lnTo>
                  <a:lnTo>
                    <a:pt x="95693" y="0"/>
                  </a:lnTo>
                  <a:lnTo>
                    <a:pt x="86948" y="1798"/>
                  </a:lnTo>
                  <a:lnTo>
                    <a:pt x="52806" y="20595"/>
                  </a:lnTo>
                  <a:lnTo>
                    <a:pt x="41428" y="32471"/>
                  </a:lnTo>
                  <a:lnTo>
                    <a:pt x="11168" y="76847"/>
                  </a:lnTo>
                  <a:lnTo>
                    <a:pt x="4578" y="94514"/>
                  </a:lnTo>
                  <a:lnTo>
                    <a:pt x="0" y="141178"/>
                  </a:lnTo>
                  <a:lnTo>
                    <a:pt x="5258" y="160147"/>
                  </a:lnTo>
                  <a:lnTo>
                    <a:pt x="25293" y="206657"/>
                  </a:lnTo>
                  <a:lnTo>
                    <a:pt x="35903" y="221704"/>
                  </a:lnTo>
                  <a:lnTo>
                    <a:pt x="50496" y="232625"/>
                  </a:lnTo>
                  <a:lnTo>
                    <a:pt x="93967" y="251676"/>
                  </a:lnTo>
                  <a:lnTo>
                    <a:pt x="108757" y="258293"/>
                  </a:lnTo>
                  <a:lnTo>
                    <a:pt x="128030" y="259117"/>
                  </a:lnTo>
                  <a:lnTo>
                    <a:pt x="164786" y="251023"/>
                  </a:lnTo>
                  <a:lnTo>
                    <a:pt x="199330" y="23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1305"/>
            <p:cNvSpPr/>
            <p:nvPr>
              <p:custDataLst>
                <p:tags r:id="rId82"/>
              </p:custDataLst>
            </p:nvPr>
          </p:nvSpPr>
          <p:spPr>
            <a:xfrm>
              <a:off x="10829925" y="977363"/>
              <a:ext cx="304801" cy="239778"/>
            </a:xfrm>
            <a:custGeom>
              <a:avLst/>
              <a:gdLst/>
              <a:ahLst/>
              <a:cxnLst/>
              <a:rect l="0" t="0" r="0" b="0"/>
              <a:pathLst>
                <a:path w="304801" h="239778">
                  <a:moveTo>
                    <a:pt x="0" y="70387"/>
                  </a:moveTo>
                  <a:lnTo>
                    <a:pt x="0" y="70387"/>
                  </a:lnTo>
                  <a:lnTo>
                    <a:pt x="0" y="75443"/>
                  </a:lnTo>
                  <a:lnTo>
                    <a:pt x="2823" y="80748"/>
                  </a:lnTo>
                  <a:lnTo>
                    <a:pt x="22391" y="115443"/>
                  </a:lnTo>
                  <a:lnTo>
                    <a:pt x="38122" y="157028"/>
                  </a:lnTo>
                  <a:lnTo>
                    <a:pt x="54329" y="202981"/>
                  </a:lnTo>
                  <a:lnTo>
                    <a:pt x="56955" y="215043"/>
                  </a:lnTo>
                  <a:lnTo>
                    <a:pt x="66235" y="239777"/>
                  </a:lnTo>
                  <a:lnTo>
                    <a:pt x="66380" y="239405"/>
                  </a:lnTo>
                  <a:lnTo>
                    <a:pt x="66670" y="197159"/>
                  </a:lnTo>
                  <a:lnTo>
                    <a:pt x="66673" y="151638"/>
                  </a:lnTo>
                  <a:lnTo>
                    <a:pt x="66675" y="114452"/>
                  </a:lnTo>
                  <a:lnTo>
                    <a:pt x="71732" y="76623"/>
                  </a:lnTo>
                  <a:lnTo>
                    <a:pt x="77435" y="35635"/>
                  </a:lnTo>
                  <a:lnTo>
                    <a:pt x="85920" y="23897"/>
                  </a:lnTo>
                  <a:lnTo>
                    <a:pt x="102597" y="11339"/>
                  </a:lnTo>
                  <a:lnTo>
                    <a:pt x="126003" y="915"/>
                  </a:lnTo>
                  <a:lnTo>
                    <a:pt x="143842" y="0"/>
                  </a:lnTo>
                  <a:lnTo>
                    <a:pt x="162355" y="4179"/>
                  </a:lnTo>
                  <a:lnTo>
                    <a:pt x="189568" y="18432"/>
                  </a:lnTo>
                  <a:lnTo>
                    <a:pt x="211508" y="37119"/>
                  </a:lnTo>
                  <a:lnTo>
                    <a:pt x="230356" y="62294"/>
                  </a:lnTo>
                  <a:lnTo>
                    <a:pt x="250220" y="108676"/>
                  </a:lnTo>
                  <a:lnTo>
                    <a:pt x="266621" y="153314"/>
                  </a:lnTo>
                  <a:lnTo>
                    <a:pt x="285743" y="191144"/>
                  </a:lnTo>
                  <a:lnTo>
                    <a:pt x="291038" y="199199"/>
                  </a:lnTo>
                  <a:lnTo>
                    <a:pt x="293393" y="206306"/>
                  </a:lnTo>
                  <a:lnTo>
                    <a:pt x="295078" y="208625"/>
                  </a:lnTo>
                  <a:lnTo>
                    <a:pt x="297261" y="210171"/>
                  </a:lnTo>
                  <a:lnTo>
                    <a:pt x="304800" y="21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1306"/>
            <p:cNvSpPr/>
            <p:nvPr>
              <p:custDataLst>
                <p:tags r:id="rId83"/>
              </p:custDataLst>
            </p:nvPr>
          </p:nvSpPr>
          <p:spPr>
            <a:xfrm>
              <a:off x="10029825" y="1162050"/>
              <a:ext cx="85292" cy="233599"/>
            </a:xfrm>
            <a:custGeom>
              <a:avLst/>
              <a:gdLst/>
              <a:ahLst/>
              <a:cxnLst/>
              <a:rect l="0" t="0" r="0" b="0"/>
              <a:pathLst>
                <a:path w="85292" h="233599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17304" y="68072"/>
                  </a:lnTo>
                  <a:lnTo>
                    <a:pt x="40000" y="114484"/>
                  </a:lnTo>
                  <a:lnTo>
                    <a:pt x="52265" y="154410"/>
                  </a:lnTo>
                  <a:lnTo>
                    <a:pt x="62404" y="178749"/>
                  </a:lnTo>
                  <a:lnTo>
                    <a:pt x="74626" y="220238"/>
                  </a:lnTo>
                  <a:lnTo>
                    <a:pt x="76209" y="223026"/>
                  </a:lnTo>
                  <a:lnTo>
                    <a:pt x="78323" y="224884"/>
                  </a:lnTo>
                  <a:lnTo>
                    <a:pt x="80789" y="226122"/>
                  </a:lnTo>
                  <a:lnTo>
                    <a:pt x="82435" y="228007"/>
                  </a:lnTo>
                  <a:lnTo>
                    <a:pt x="84751" y="233598"/>
                  </a:lnTo>
                  <a:lnTo>
                    <a:pt x="85075" y="232990"/>
                  </a:lnTo>
                  <a:lnTo>
                    <a:pt x="85291" y="231527"/>
                  </a:lnTo>
                  <a:lnTo>
                    <a:pt x="84378" y="230551"/>
                  </a:lnTo>
                  <a:lnTo>
                    <a:pt x="80541" y="229467"/>
                  </a:lnTo>
                  <a:lnTo>
                    <a:pt x="75307" y="223341"/>
                  </a:lnTo>
                  <a:lnTo>
                    <a:pt x="666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1307"/>
            <p:cNvSpPr/>
            <p:nvPr>
              <p:custDataLst>
                <p:tags r:id="rId84"/>
              </p:custDataLst>
            </p:nvPr>
          </p:nvSpPr>
          <p:spPr>
            <a:xfrm>
              <a:off x="9991725" y="1095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1308"/>
            <p:cNvSpPr/>
            <p:nvPr>
              <p:custDataLst>
                <p:tags r:id="rId85"/>
              </p:custDataLst>
            </p:nvPr>
          </p:nvSpPr>
          <p:spPr>
            <a:xfrm>
              <a:off x="10115550" y="1126194"/>
              <a:ext cx="314326" cy="197173"/>
            </a:xfrm>
            <a:custGeom>
              <a:avLst/>
              <a:gdLst/>
              <a:ahLst/>
              <a:cxnLst/>
              <a:rect l="0" t="0" r="0" b="0"/>
              <a:pathLst>
                <a:path w="314326" h="197173">
                  <a:moveTo>
                    <a:pt x="0" y="64431"/>
                  </a:moveTo>
                  <a:lnTo>
                    <a:pt x="0" y="64431"/>
                  </a:lnTo>
                  <a:lnTo>
                    <a:pt x="0" y="77688"/>
                  </a:lnTo>
                  <a:lnTo>
                    <a:pt x="2823" y="83729"/>
                  </a:lnTo>
                  <a:lnTo>
                    <a:pt x="13257" y="101287"/>
                  </a:lnTo>
                  <a:lnTo>
                    <a:pt x="23600" y="145826"/>
                  </a:lnTo>
                  <a:lnTo>
                    <a:pt x="40139" y="187375"/>
                  </a:lnTo>
                  <a:lnTo>
                    <a:pt x="46146" y="195726"/>
                  </a:lnTo>
                  <a:lnTo>
                    <a:pt x="49790" y="196867"/>
                  </a:lnTo>
                  <a:lnTo>
                    <a:pt x="52243" y="197172"/>
                  </a:lnTo>
                  <a:lnTo>
                    <a:pt x="52822" y="196317"/>
                  </a:lnTo>
                  <a:lnTo>
                    <a:pt x="48963" y="187339"/>
                  </a:lnTo>
                  <a:lnTo>
                    <a:pt x="47162" y="180440"/>
                  </a:lnTo>
                  <a:lnTo>
                    <a:pt x="41256" y="163598"/>
                  </a:lnTo>
                  <a:lnTo>
                    <a:pt x="38515" y="120842"/>
                  </a:lnTo>
                  <a:lnTo>
                    <a:pt x="38182" y="77847"/>
                  </a:lnTo>
                  <a:lnTo>
                    <a:pt x="39167" y="34360"/>
                  </a:lnTo>
                  <a:lnTo>
                    <a:pt x="46302" y="19327"/>
                  </a:lnTo>
                  <a:lnTo>
                    <a:pt x="47802" y="18486"/>
                  </a:lnTo>
                  <a:lnTo>
                    <a:pt x="52290" y="17553"/>
                  </a:lnTo>
                  <a:lnTo>
                    <a:pt x="57813" y="19960"/>
                  </a:lnTo>
                  <a:lnTo>
                    <a:pt x="102169" y="61868"/>
                  </a:lnTo>
                  <a:lnTo>
                    <a:pt x="126492" y="107611"/>
                  </a:lnTo>
                  <a:lnTo>
                    <a:pt x="146005" y="141813"/>
                  </a:lnTo>
                  <a:lnTo>
                    <a:pt x="157682" y="156112"/>
                  </a:lnTo>
                  <a:lnTo>
                    <a:pt x="160668" y="163798"/>
                  </a:lnTo>
                  <a:lnTo>
                    <a:pt x="161086" y="163484"/>
                  </a:lnTo>
                  <a:lnTo>
                    <a:pt x="161365" y="162216"/>
                  </a:lnTo>
                  <a:lnTo>
                    <a:pt x="168360" y="152577"/>
                  </a:lnTo>
                  <a:lnTo>
                    <a:pt x="170076" y="146646"/>
                  </a:lnTo>
                  <a:lnTo>
                    <a:pt x="171329" y="101387"/>
                  </a:lnTo>
                  <a:lnTo>
                    <a:pt x="171427" y="57659"/>
                  </a:lnTo>
                  <a:lnTo>
                    <a:pt x="171448" y="13206"/>
                  </a:lnTo>
                  <a:lnTo>
                    <a:pt x="171450" y="0"/>
                  </a:lnTo>
                  <a:lnTo>
                    <a:pt x="172508" y="310"/>
                  </a:lnTo>
                  <a:lnTo>
                    <a:pt x="194242" y="15192"/>
                  </a:lnTo>
                  <a:lnTo>
                    <a:pt x="229284" y="62722"/>
                  </a:lnTo>
                  <a:lnTo>
                    <a:pt x="263937" y="109920"/>
                  </a:lnTo>
                  <a:lnTo>
                    <a:pt x="272881" y="122748"/>
                  </a:lnTo>
                  <a:lnTo>
                    <a:pt x="300635" y="145468"/>
                  </a:lnTo>
                  <a:lnTo>
                    <a:pt x="314325" y="15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1309"/>
            <p:cNvSpPr/>
            <p:nvPr>
              <p:custDataLst>
                <p:tags r:id="rId86"/>
              </p:custDataLst>
            </p:nvPr>
          </p:nvSpPr>
          <p:spPr>
            <a:xfrm>
              <a:off x="10420350" y="1088057"/>
              <a:ext cx="304801" cy="168669"/>
            </a:xfrm>
            <a:custGeom>
              <a:avLst/>
              <a:gdLst/>
              <a:ahLst/>
              <a:cxnLst/>
              <a:rect l="0" t="0" r="0" b="0"/>
              <a:pathLst>
                <a:path w="304801" h="168669">
                  <a:moveTo>
                    <a:pt x="0" y="35893"/>
                  </a:moveTo>
                  <a:lnTo>
                    <a:pt x="0" y="35893"/>
                  </a:lnTo>
                  <a:lnTo>
                    <a:pt x="0" y="40949"/>
                  </a:lnTo>
                  <a:lnTo>
                    <a:pt x="2823" y="46254"/>
                  </a:lnTo>
                  <a:lnTo>
                    <a:pt x="26568" y="88156"/>
                  </a:lnTo>
                  <a:lnTo>
                    <a:pt x="52045" y="132412"/>
                  </a:lnTo>
                  <a:lnTo>
                    <a:pt x="58964" y="149189"/>
                  </a:lnTo>
                  <a:lnTo>
                    <a:pt x="63249" y="156097"/>
                  </a:lnTo>
                  <a:lnTo>
                    <a:pt x="66542" y="168668"/>
                  </a:lnTo>
                  <a:lnTo>
                    <a:pt x="66663" y="150879"/>
                  </a:lnTo>
                  <a:lnTo>
                    <a:pt x="58473" y="109993"/>
                  </a:lnTo>
                  <a:lnTo>
                    <a:pt x="57228" y="62600"/>
                  </a:lnTo>
                  <a:lnTo>
                    <a:pt x="57152" y="37949"/>
                  </a:lnTo>
                  <a:lnTo>
                    <a:pt x="58209" y="37264"/>
                  </a:lnTo>
                  <a:lnTo>
                    <a:pt x="62208" y="36502"/>
                  </a:lnTo>
                  <a:lnTo>
                    <a:pt x="64756" y="38416"/>
                  </a:lnTo>
                  <a:lnTo>
                    <a:pt x="83718" y="60818"/>
                  </a:lnTo>
                  <a:lnTo>
                    <a:pt x="98653" y="71735"/>
                  </a:lnTo>
                  <a:lnTo>
                    <a:pt x="125879" y="106102"/>
                  </a:lnTo>
                  <a:lnTo>
                    <a:pt x="133254" y="123841"/>
                  </a:lnTo>
                  <a:lnTo>
                    <a:pt x="147991" y="139853"/>
                  </a:lnTo>
                  <a:lnTo>
                    <a:pt x="149461" y="143300"/>
                  </a:lnTo>
                  <a:lnTo>
                    <a:pt x="151499" y="145597"/>
                  </a:lnTo>
                  <a:lnTo>
                    <a:pt x="156586" y="148150"/>
                  </a:lnTo>
                  <a:lnTo>
                    <a:pt x="165401" y="149588"/>
                  </a:lnTo>
                  <a:lnTo>
                    <a:pt x="167416" y="148731"/>
                  </a:lnTo>
                  <a:lnTo>
                    <a:pt x="168760" y="147102"/>
                  </a:lnTo>
                  <a:lnTo>
                    <a:pt x="178753" y="120510"/>
                  </a:lnTo>
                  <a:lnTo>
                    <a:pt x="180780" y="73060"/>
                  </a:lnTo>
                  <a:lnTo>
                    <a:pt x="182006" y="28362"/>
                  </a:lnTo>
                  <a:lnTo>
                    <a:pt x="189172" y="5242"/>
                  </a:lnTo>
                  <a:lnTo>
                    <a:pt x="190674" y="2759"/>
                  </a:lnTo>
                  <a:lnTo>
                    <a:pt x="192731" y="1104"/>
                  </a:lnTo>
                  <a:lnTo>
                    <a:pt x="195163" y="0"/>
                  </a:lnTo>
                  <a:lnTo>
                    <a:pt x="197842" y="323"/>
                  </a:lnTo>
                  <a:lnTo>
                    <a:pt x="203641" y="3503"/>
                  </a:lnTo>
                  <a:lnTo>
                    <a:pt x="241801" y="48587"/>
                  </a:lnTo>
                  <a:lnTo>
                    <a:pt x="264967" y="77754"/>
                  </a:lnTo>
                  <a:lnTo>
                    <a:pt x="290617" y="121721"/>
                  </a:lnTo>
                  <a:lnTo>
                    <a:pt x="304800" y="14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1310"/>
            <p:cNvSpPr/>
            <p:nvPr>
              <p:custDataLst>
                <p:tags r:id="rId87"/>
              </p:custDataLst>
            </p:nvPr>
          </p:nvSpPr>
          <p:spPr>
            <a:xfrm>
              <a:off x="9667875" y="1114425"/>
              <a:ext cx="275854" cy="236585"/>
            </a:xfrm>
            <a:custGeom>
              <a:avLst/>
              <a:gdLst/>
              <a:ahLst/>
              <a:cxnLst/>
              <a:rect l="0" t="0" r="0" b="0"/>
              <a:pathLst>
                <a:path w="275854" h="236585">
                  <a:moveTo>
                    <a:pt x="0" y="95250"/>
                  </a:moveTo>
                  <a:lnTo>
                    <a:pt x="0" y="95250"/>
                  </a:lnTo>
                  <a:lnTo>
                    <a:pt x="0" y="87049"/>
                  </a:lnTo>
                  <a:lnTo>
                    <a:pt x="5057" y="91174"/>
                  </a:lnTo>
                  <a:lnTo>
                    <a:pt x="45661" y="134212"/>
                  </a:lnTo>
                  <a:lnTo>
                    <a:pt x="76864" y="179065"/>
                  </a:lnTo>
                  <a:lnTo>
                    <a:pt x="87077" y="192826"/>
                  </a:lnTo>
                  <a:lnTo>
                    <a:pt x="94945" y="211415"/>
                  </a:lnTo>
                  <a:lnTo>
                    <a:pt x="104288" y="220257"/>
                  </a:lnTo>
                  <a:lnTo>
                    <a:pt x="112672" y="224892"/>
                  </a:lnTo>
                  <a:lnTo>
                    <a:pt x="116390" y="226128"/>
                  </a:lnTo>
                  <a:lnTo>
                    <a:pt x="118869" y="228010"/>
                  </a:lnTo>
                  <a:lnTo>
                    <a:pt x="123414" y="234658"/>
                  </a:lnTo>
                  <a:lnTo>
                    <a:pt x="128228" y="236584"/>
                  </a:lnTo>
                  <a:lnTo>
                    <a:pt x="129936" y="236039"/>
                  </a:lnTo>
                  <a:lnTo>
                    <a:pt x="131074" y="234618"/>
                  </a:lnTo>
                  <a:lnTo>
                    <a:pt x="132338" y="230216"/>
                  </a:lnTo>
                  <a:lnTo>
                    <a:pt x="133217" y="205582"/>
                  </a:lnTo>
                  <a:lnTo>
                    <a:pt x="125138" y="160253"/>
                  </a:lnTo>
                  <a:lnTo>
                    <a:pt x="123999" y="116902"/>
                  </a:lnTo>
                  <a:lnTo>
                    <a:pt x="123859" y="94470"/>
                  </a:lnTo>
                  <a:lnTo>
                    <a:pt x="126662" y="86790"/>
                  </a:lnTo>
                  <a:lnTo>
                    <a:pt x="132029" y="78292"/>
                  </a:lnTo>
                  <a:lnTo>
                    <a:pt x="133528" y="78653"/>
                  </a:lnTo>
                  <a:lnTo>
                    <a:pt x="138016" y="81876"/>
                  </a:lnTo>
                  <a:lnTo>
                    <a:pt x="169522" y="124171"/>
                  </a:lnTo>
                  <a:lnTo>
                    <a:pt x="206820" y="168295"/>
                  </a:lnTo>
                  <a:lnTo>
                    <a:pt x="234604" y="204064"/>
                  </a:lnTo>
                  <a:lnTo>
                    <a:pt x="241147" y="207111"/>
                  </a:lnTo>
                  <a:lnTo>
                    <a:pt x="250780" y="208828"/>
                  </a:lnTo>
                  <a:lnTo>
                    <a:pt x="257154" y="206407"/>
                  </a:lnTo>
                  <a:lnTo>
                    <a:pt x="269870" y="196229"/>
                  </a:lnTo>
                  <a:lnTo>
                    <a:pt x="273402" y="187402"/>
                  </a:lnTo>
                  <a:lnTo>
                    <a:pt x="275853" y="148621"/>
                  </a:lnTo>
                  <a:lnTo>
                    <a:pt x="275056" y="109182"/>
                  </a:lnTo>
                  <a:lnTo>
                    <a:pt x="268588" y="71273"/>
                  </a:lnTo>
                  <a:lnTo>
                    <a:pt x="258888" y="2471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1311"/>
            <p:cNvSpPr/>
            <p:nvPr>
              <p:custDataLst>
                <p:tags r:id="rId88"/>
              </p:custDataLst>
            </p:nvPr>
          </p:nvSpPr>
          <p:spPr>
            <a:xfrm>
              <a:off x="9460499" y="1067192"/>
              <a:ext cx="205822" cy="422146"/>
            </a:xfrm>
            <a:custGeom>
              <a:avLst/>
              <a:gdLst/>
              <a:ahLst/>
              <a:cxnLst/>
              <a:rect l="0" t="0" r="0" b="0"/>
              <a:pathLst>
                <a:path w="205822" h="422146">
                  <a:moveTo>
                    <a:pt x="178801" y="9133"/>
                  </a:moveTo>
                  <a:lnTo>
                    <a:pt x="178801" y="9133"/>
                  </a:lnTo>
                  <a:lnTo>
                    <a:pt x="173744" y="9133"/>
                  </a:lnTo>
                  <a:lnTo>
                    <a:pt x="172255" y="8075"/>
                  </a:lnTo>
                  <a:lnTo>
                    <a:pt x="171261" y="6311"/>
                  </a:lnTo>
                  <a:lnTo>
                    <a:pt x="170600" y="4077"/>
                  </a:lnTo>
                  <a:lnTo>
                    <a:pt x="168042" y="2587"/>
                  </a:lnTo>
                  <a:lnTo>
                    <a:pt x="142878" y="0"/>
                  </a:lnTo>
                  <a:lnTo>
                    <a:pt x="118279" y="744"/>
                  </a:lnTo>
                  <a:lnTo>
                    <a:pt x="98310" y="8294"/>
                  </a:lnTo>
                  <a:lnTo>
                    <a:pt x="51620" y="41367"/>
                  </a:lnTo>
                  <a:lnTo>
                    <a:pt x="27523" y="61135"/>
                  </a:lnTo>
                  <a:lnTo>
                    <a:pt x="5160" y="99903"/>
                  </a:lnTo>
                  <a:lnTo>
                    <a:pt x="0" y="119871"/>
                  </a:lnTo>
                  <a:lnTo>
                    <a:pt x="1614" y="132786"/>
                  </a:lnTo>
                  <a:lnTo>
                    <a:pt x="5860" y="144523"/>
                  </a:lnTo>
                  <a:lnTo>
                    <a:pt x="11275" y="153268"/>
                  </a:lnTo>
                  <a:lnTo>
                    <a:pt x="30385" y="164140"/>
                  </a:lnTo>
                  <a:lnTo>
                    <a:pt x="74551" y="180508"/>
                  </a:lnTo>
                  <a:lnTo>
                    <a:pt x="116233" y="197506"/>
                  </a:lnTo>
                  <a:lnTo>
                    <a:pt x="163297" y="225589"/>
                  </a:lnTo>
                  <a:lnTo>
                    <a:pt x="194659" y="256856"/>
                  </a:lnTo>
                  <a:lnTo>
                    <a:pt x="198899" y="263182"/>
                  </a:lnTo>
                  <a:lnTo>
                    <a:pt x="204864" y="287254"/>
                  </a:lnTo>
                  <a:lnTo>
                    <a:pt x="205821" y="323832"/>
                  </a:lnTo>
                  <a:lnTo>
                    <a:pt x="202099" y="342674"/>
                  </a:lnTo>
                  <a:lnTo>
                    <a:pt x="177688" y="382616"/>
                  </a:lnTo>
                  <a:lnTo>
                    <a:pt x="164548" y="398434"/>
                  </a:lnTo>
                  <a:lnTo>
                    <a:pt x="126085" y="420885"/>
                  </a:lnTo>
                  <a:lnTo>
                    <a:pt x="112686" y="422145"/>
                  </a:lnTo>
                  <a:lnTo>
                    <a:pt x="106149" y="420999"/>
                  </a:lnTo>
                  <a:lnTo>
                    <a:pt x="93242" y="414082"/>
                  </a:lnTo>
                  <a:lnTo>
                    <a:pt x="67709" y="392394"/>
                  </a:lnTo>
                  <a:lnTo>
                    <a:pt x="44399" y="350206"/>
                  </a:lnTo>
                  <a:lnTo>
                    <a:pt x="35926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1312"/>
            <p:cNvSpPr/>
            <p:nvPr>
              <p:custDataLst>
                <p:tags r:id="rId89"/>
              </p:custDataLst>
            </p:nvPr>
          </p:nvSpPr>
          <p:spPr>
            <a:xfrm>
              <a:off x="10763250" y="1095375"/>
              <a:ext cx="66676" cy="161926"/>
            </a:xfrm>
            <a:custGeom>
              <a:avLst/>
              <a:gdLst/>
              <a:ahLst/>
              <a:cxnLst/>
              <a:rect l="0" t="0" r="0" b="0"/>
              <a:pathLst>
                <a:path w="66676" h="16192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13184" y="40020"/>
                  </a:lnTo>
                  <a:lnTo>
                    <a:pt x="34153" y="87036"/>
                  </a:lnTo>
                  <a:lnTo>
                    <a:pt x="45279" y="119863"/>
                  </a:lnTo>
                  <a:lnTo>
                    <a:pt x="666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1313"/>
            <p:cNvSpPr/>
            <p:nvPr>
              <p:custDataLst>
                <p:tags r:id="rId90"/>
              </p:custDataLst>
            </p:nvPr>
          </p:nvSpPr>
          <p:spPr>
            <a:xfrm>
              <a:off x="10725150" y="1019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SMARTInkShape-Group317"/>
          <p:cNvGrpSpPr/>
          <p:nvPr/>
        </p:nvGrpSpPr>
        <p:grpSpPr>
          <a:xfrm>
            <a:off x="10153650" y="266700"/>
            <a:ext cx="1457326" cy="608930"/>
            <a:chOff x="10153650" y="266700"/>
            <a:chExt cx="1457326" cy="608930"/>
          </a:xfrm>
        </p:grpSpPr>
        <p:sp>
          <p:nvSpPr>
            <p:cNvPr id="1044" name="SMARTInkShape-1314"/>
            <p:cNvSpPr/>
            <p:nvPr>
              <p:custDataLst>
                <p:tags r:id="rId68"/>
              </p:custDataLst>
            </p:nvPr>
          </p:nvSpPr>
          <p:spPr>
            <a:xfrm>
              <a:off x="11563350" y="504825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2" y="48905"/>
                  </a:lnTo>
                  <a:lnTo>
                    <a:pt x="16867" y="93582"/>
                  </a:lnTo>
                  <a:lnTo>
                    <a:pt x="25694" y="130622"/>
                  </a:lnTo>
                  <a:lnTo>
                    <a:pt x="38158" y="175419"/>
                  </a:lnTo>
                  <a:lnTo>
                    <a:pt x="476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1315"/>
            <p:cNvSpPr/>
            <p:nvPr>
              <p:custDataLst>
                <p:tags r:id="rId69"/>
              </p:custDataLst>
            </p:nvPr>
          </p:nvSpPr>
          <p:spPr>
            <a:xfrm>
              <a:off x="11241594" y="314325"/>
              <a:ext cx="264607" cy="228601"/>
            </a:xfrm>
            <a:custGeom>
              <a:avLst/>
              <a:gdLst/>
              <a:ahLst/>
              <a:cxnLst/>
              <a:rect l="0" t="0" r="0" b="0"/>
              <a:pathLst>
                <a:path w="264607" h="228601">
                  <a:moveTo>
                    <a:pt x="169356" y="0"/>
                  </a:moveTo>
                  <a:lnTo>
                    <a:pt x="169356" y="0"/>
                  </a:lnTo>
                  <a:lnTo>
                    <a:pt x="164299" y="5056"/>
                  </a:lnTo>
                  <a:lnTo>
                    <a:pt x="161817" y="13183"/>
                  </a:lnTo>
                  <a:lnTo>
                    <a:pt x="161154" y="18314"/>
                  </a:lnTo>
                  <a:lnTo>
                    <a:pt x="139282" y="58307"/>
                  </a:lnTo>
                  <a:lnTo>
                    <a:pt x="101230" y="104927"/>
                  </a:lnTo>
                  <a:lnTo>
                    <a:pt x="54865" y="152420"/>
                  </a:lnTo>
                  <a:lnTo>
                    <a:pt x="16204" y="196294"/>
                  </a:lnTo>
                  <a:lnTo>
                    <a:pt x="0" y="216587"/>
                  </a:lnTo>
                  <a:lnTo>
                    <a:pt x="1419" y="218475"/>
                  </a:lnTo>
                  <a:lnTo>
                    <a:pt x="8639" y="223394"/>
                  </a:lnTo>
                  <a:lnTo>
                    <a:pt x="24604" y="227058"/>
                  </a:lnTo>
                  <a:lnTo>
                    <a:pt x="65589" y="220858"/>
                  </a:lnTo>
                  <a:lnTo>
                    <a:pt x="102879" y="214371"/>
                  </a:lnTo>
                  <a:lnTo>
                    <a:pt x="147367" y="210502"/>
                  </a:lnTo>
                  <a:lnTo>
                    <a:pt x="187826" y="212560"/>
                  </a:lnTo>
                  <a:lnTo>
                    <a:pt x="229408" y="219275"/>
                  </a:lnTo>
                  <a:lnTo>
                    <a:pt x="26460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1316"/>
            <p:cNvSpPr/>
            <p:nvPr>
              <p:custDataLst>
                <p:tags r:id="rId70"/>
              </p:custDataLst>
            </p:nvPr>
          </p:nvSpPr>
          <p:spPr>
            <a:xfrm>
              <a:off x="11249025" y="266700"/>
              <a:ext cx="76201" cy="390526"/>
            </a:xfrm>
            <a:custGeom>
              <a:avLst/>
              <a:gdLst/>
              <a:ahLst/>
              <a:cxnLst/>
              <a:rect l="0" t="0" r="0" b="0"/>
              <a:pathLst>
                <a:path w="76201" h="390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3" y="10361"/>
                  </a:lnTo>
                  <a:lnTo>
                    <a:pt x="13257" y="27447"/>
                  </a:lnTo>
                  <a:lnTo>
                    <a:pt x="21110" y="67781"/>
                  </a:lnTo>
                  <a:lnTo>
                    <a:pt x="32158" y="104993"/>
                  </a:lnTo>
                  <a:lnTo>
                    <a:pt x="37985" y="150522"/>
                  </a:lnTo>
                  <a:lnTo>
                    <a:pt x="44298" y="187709"/>
                  </a:lnTo>
                  <a:lnTo>
                    <a:pt x="47697" y="224481"/>
                  </a:lnTo>
                  <a:lnTo>
                    <a:pt x="54970" y="268709"/>
                  </a:lnTo>
                  <a:lnTo>
                    <a:pt x="56720" y="312840"/>
                  </a:lnTo>
                  <a:lnTo>
                    <a:pt x="59916" y="358932"/>
                  </a:lnTo>
                  <a:lnTo>
                    <a:pt x="67495" y="377284"/>
                  </a:lnTo>
                  <a:lnTo>
                    <a:pt x="7620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1317"/>
            <p:cNvSpPr/>
            <p:nvPr>
              <p:custDataLst>
                <p:tags r:id="rId71"/>
              </p:custDataLst>
            </p:nvPr>
          </p:nvSpPr>
          <p:spPr>
            <a:xfrm>
              <a:off x="10975922" y="430502"/>
              <a:ext cx="215954" cy="272530"/>
            </a:xfrm>
            <a:custGeom>
              <a:avLst/>
              <a:gdLst/>
              <a:ahLst/>
              <a:cxnLst/>
              <a:rect l="0" t="0" r="0" b="0"/>
              <a:pathLst>
                <a:path w="215954" h="272530">
                  <a:moveTo>
                    <a:pt x="158803" y="45748"/>
                  </a:moveTo>
                  <a:lnTo>
                    <a:pt x="158803" y="45748"/>
                  </a:lnTo>
                  <a:lnTo>
                    <a:pt x="153746" y="40692"/>
                  </a:lnTo>
                  <a:lnTo>
                    <a:pt x="151264" y="35387"/>
                  </a:lnTo>
                  <a:lnTo>
                    <a:pt x="148481" y="20238"/>
                  </a:lnTo>
                  <a:lnTo>
                    <a:pt x="136057" y="4459"/>
                  </a:lnTo>
                  <a:lnTo>
                    <a:pt x="129994" y="939"/>
                  </a:lnTo>
                  <a:lnTo>
                    <a:pt x="126898" y="0"/>
                  </a:lnTo>
                  <a:lnTo>
                    <a:pt x="117812" y="1779"/>
                  </a:lnTo>
                  <a:lnTo>
                    <a:pt x="106718" y="7156"/>
                  </a:lnTo>
                  <a:lnTo>
                    <a:pt x="68732" y="42029"/>
                  </a:lnTo>
                  <a:lnTo>
                    <a:pt x="36942" y="85622"/>
                  </a:lnTo>
                  <a:lnTo>
                    <a:pt x="19331" y="122474"/>
                  </a:lnTo>
                  <a:lnTo>
                    <a:pt x="7412" y="160204"/>
                  </a:lnTo>
                  <a:lnTo>
                    <a:pt x="0" y="198194"/>
                  </a:lnTo>
                  <a:lnTo>
                    <a:pt x="624" y="230617"/>
                  </a:lnTo>
                  <a:lnTo>
                    <a:pt x="5952" y="246445"/>
                  </a:lnTo>
                  <a:lnTo>
                    <a:pt x="15376" y="260536"/>
                  </a:lnTo>
                  <a:lnTo>
                    <a:pt x="26618" y="268209"/>
                  </a:lnTo>
                  <a:lnTo>
                    <a:pt x="47672" y="272529"/>
                  </a:lnTo>
                  <a:lnTo>
                    <a:pt x="64961" y="272481"/>
                  </a:lnTo>
                  <a:lnTo>
                    <a:pt x="104754" y="261005"/>
                  </a:lnTo>
                  <a:lnTo>
                    <a:pt x="137849" y="241819"/>
                  </a:lnTo>
                  <a:lnTo>
                    <a:pt x="177478" y="211949"/>
                  </a:lnTo>
                  <a:lnTo>
                    <a:pt x="215953" y="179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1318"/>
            <p:cNvSpPr/>
            <p:nvPr>
              <p:custDataLst>
                <p:tags r:id="rId72"/>
              </p:custDataLst>
            </p:nvPr>
          </p:nvSpPr>
          <p:spPr>
            <a:xfrm>
              <a:off x="10153650" y="419426"/>
              <a:ext cx="800101" cy="456204"/>
            </a:xfrm>
            <a:custGeom>
              <a:avLst/>
              <a:gdLst/>
              <a:ahLst/>
              <a:cxnLst/>
              <a:rect l="0" t="0" r="0" b="0"/>
              <a:pathLst>
                <a:path w="800101" h="456204">
                  <a:moveTo>
                    <a:pt x="0" y="294949"/>
                  </a:moveTo>
                  <a:lnTo>
                    <a:pt x="0" y="294949"/>
                  </a:lnTo>
                  <a:lnTo>
                    <a:pt x="0" y="289893"/>
                  </a:lnTo>
                  <a:lnTo>
                    <a:pt x="2823" y="284588"/>
                  </a:lnTo>
                  <a:lnTo>
                    <a:pt x="27446" y="249893"/>
                  </a:lnTo>
                  <a:lnTo>
                    <a:pt x="66412" y="223921"/>
                  </a:lnTo>
                  <a:lnTo>
                    <a:pt x="112054" y="192136"/>
                  </a:lnTo>
                  <a:lnTo>
                    <a:pt x="157012" y="165162"/>
                  </a:lnTo>
                  <a:lnTo>
                    <a:pt x="199055" y="147055"/>
                  </a:lnTo>
                  <a:lnTo>
                    <a:pt x="242466" y="130024"/>
                  </a:lnTo>
                  <a:lnTo>
                    <a:pt x="264085" y="124072"/>
                  </a:lnTo>
                  <a:lnTo>
                    <a:pt x="270981" y="123669"/>
                  </a:lnTo>
                  <a:lnTo>
                    <a:pt x="272730" y="124670"/>
                  </a:lnTo>
                  <a:lnTo>
                    <a:pt x="273895" y="126397"/>
                  </a:lnTo>
                  <a:lnTo>
                    <a:pt x="283561" y="155987"/>
                  </a:lnTo>
                  <a:lnTo>
                    <a:pt x="293066" y="201273"/>
                  </a:lnTo>
                  <a:lnTo>
                    <a:pt x="302169" y="248262"/>
                  </a:lnTo>
                  <a:lnTo>
                    <a:pt x="306843" y="288524"/>
                  </a:lnTo>
                  <a:lnTo>
                    <a:pt x="312108" y="331145"/>
                  </a:lnTo>
                  <a:lnTo>
                    <a:pt x="313668" y="370585"/>
                  </a:lnTo>
                  <a:lnTo>
                    <a:pt x="314196" y="416781"/>
                  </a:lnTo>
                  <a:lnTo>
                    <a:pt x="314323" y="456203"/>
                  </a:lnTo>
                  <a:lnTo>
                    <a:pt x="314325" y="411183"/>
                  </a:lnTo>
                  <a:lnTo>
                    <a:pt x="311503" y="368900"/>
                  </a:lnTo>
                  <a:lnTo>
                    <a:pt x="308837" y="337341"/>
                  </a:lnTo>
                  <a:lnTo>
                    <a:pt x="311179" y="302148"/>
                  </a:lnTo>
                  <a:lnTo>
                    <a:pt x="318573" y="265340"/>
                  </a:lnTo>
                  <a:lnTo>
                    <a:pt x="328912" y="227815"/>
                  </a:lnTo>
                  <a:lnTo>
                    <a:pt x="340564" y="189970"/>
                  </a:lnTo>
                  <a:lnTo>
                    <a:pt x="358442" y="154805"/>
                  </a:lnTo>
                  <a:lnTo>
                    <a:pt x="389486" y="108081"/>
                  </a:lnTo>
                  <a:lnTo>
                    <a:pt x="410172" y="82780"/>
                  </a:lnTo>
                  <a:lnTo>
                    <a:pt x="445618" y="56636"/>
                  </a:lnTo>
                  <a:lnTo>
                    <a:pt x="482931" y="35484"/>
                  </a:lnTo>
                  <a:lnTo>
                    <a:pt x="519740" y="16870"/>
                  </a:lnTo>
                  <a:lnTo>
                    <a:pt x="558336" y="3384"/>
                  </a:lnTo>
                  <a:lnTo>
                    <a:pt x="604472" y="0"/>
                  </a:lnTo>
                  <a:lnTo>
                    <a:pt x="615788" y="877"/>
                  </a:lnTo>
                  <a:lnTo>
                    <a:pt x="658738" y="11441"/>
                  </a:lnTo>
                  <a:lnTo>
                    <a:pt x="676723" y="16566"/>
                  </a:lnTo>
                  <a:lnTo>
                    <a:pt x="721469" y="18687"/>
                  </a:lnTo>
                  <a:lnTo>
                    <a:pt x="722279" y="17641"/>
                  </a:lnTo>
                  <a:lnTo>
                    <a:pt x="723179" y="13656"/>
                  </a:lnTo>
                  <a:lnTo>
                    <a:pt x="724478" y="12171"/>
                  </a:lnTo>
                  <a:lnTo>
                    <a:pt x="733014" y="9315"/>
                  </a:lnTo>
                  <a:lnTo>
                    <a:pt x="728247" y="9233"/>
                  </a:lnTo>
                  <a:lnTo>
                    <a:pt x="726799" y="10280"/>
                  </a:lnTo>
                  <a:lnTo>
                    <a:pt x="704652" y="51031"/>
                  </a:lnTo>
                  <a:lnTo>
                    <a:pt x="681343" y="97532"/>
                  </a:lnTo>
                  <a:lnTo>
                    <a:pt x="664254" y="137795"/>
                  </a:lnTo>
                  <a:lnTo>
                    <a:pt x="650959" y="178064"/>
                  </a:lnTo>
                  <a:lnTo>
                    <a:pt x="635143" y="221981"/>
                  </a:lnTo>
                  <a:lnTo>
                    <a:pt x="623283" y="262275"/>
                  </a:lnTo>
                  <a:lnTo>
                    <a:pt x="614124" y="299967"/>
                  </a:lnTo>
                  <a:lnTo>
                    <a:pt x="611998" y="330655"/>
                  </a:lnTo>
                  <a:lnTo>
                    <a:pt x="617602" y="352566"/>
                  </a:lnTo>
                  <a:lnTo>
                    <a:pt x="623034" y="362184"/>
                  </a:lnTo>
                  <a:lnTo>
                    <a:pt x="625964" y="364114"/>
                  </a:lnTo>
                  <a:lnTo>
                    <a:pt x="628977" y="364342"/>
                  </a:lnTo>
                  <a:lnTo>
                    <a:pt x="646471" y="357105"/>
                  </a:lnTo>
                  <a:lnTo>
                    <a:pt x="682797" y="326024"/>
                  </a:lnTo>
                  <a:lnTo>
                    <a:pt x="701513" y="285957"/>
                  </a:lnTo>
                  <a:lnTo>
                    <a:pt x="716326" y="249716"/>
                  </a:lnTo>
                  <a:lnTo>
                    <a:pt x="722714" y="211109"/>
                  </a:lnTo>
                  <a:lnTo>
                    <a:pt x="730839" y="167684"/>
                  </a:lnTo>
                  <a:lnTo>
                    <a:pt x="738891" y="127536"/>
                  </a:lnTo>
                  <a:lnTo>
                    <a:pt x="742148" y="81689"/>
                  </a:lnTo>
                  <a:lnTo>
                    <a:pt x="741786" y="45948"/>
                  </a:lnTo>
                  <a:lnTo>
                    <a:pt x="737846" y="36821"/>
                  </a:lnTo>
                  <a:lnTo>
                    <a:pt x="735315" y="33964"/>
                  </a:lnTo>
                  <a:lnTo>
                    <a:pt x="725613" y="29001"/>
                  </a:lnTo>
                  <a:lnTo>
                    <a:pt x="721840" y="31406"/>
                  </a:lnTo>
                  <a:lnTo>
                    <a:pt x="719350" y="33528"/>
                  </a:lnTo>
                  <a:lnTo>
                    <a:pt x="716586" y="41532"/>
                  </a:lnTo>
                  <a:lnTo>
                    <a:pt x="707030" y="86565"/>
                  </a:lnTo>
                  <a:lnTo>
                    <a:pt x="705280" y="128786"/>
                  </a:lnTo>
                  <a:lnTo>
                    <a:pt x="704978" y="165400"/>
                  </a:lnTo>
                  <a:lnTo>
                    <a:pt x="715001" y="203059"/>
                  </a:lnTo>
                  <a:lnTo>
                    <a:pt x="730805" y="247165"/>
                  </a:lnTo>
                  <a:lnTo>
                    <a:pt x="753212" y="289900"/>
                  </a:lnTo>
                  <a:lnTo>
                    <a:pt x="783101" y="329784"/>
                  </a:lnTo>
                  <a:lnTo>
                    <a:pt x="800100" y="342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1319"/>
            <p:cNvSpPr/>
            <p:nvPr>
              <p:custDataLst>
                <p:tags r:id="rId73"/>
              </p:custDataLst>
            </p:nvPr>
          </p:nvSpPr>
          <p:spPr>
            <a:xfrm>
              <a:off x="10287035" y="277549"/>
              <a:ext cx="142841" cy="570177"/>
            </a:xfrm>
            <a:custGeom>
              <a:avLst/>
              <a:gdLst/>
              <a:ahLst/>
              <a:cxnLst/>
              <a:rect l="0" t="0" r="0" b="0"/>
              <a:pathLst>
                <a:path w="142841" h="570177">
                  <a:moveTo>
                    <a:pt x="9490" y="8201"/>
                  </a:moveTo>
                  <a:lnTo>
                    <a:pt x="9490" y="8201"/>
                  </a:lnTo>
                  <a:lnTo>
                    <a:pt x="1288" y="0"/>
                  </a:lnTo>
                  <a:lnTo>
                    <a:pt x="847" y="617"/>
                  </a:lnTo>
                  <a:lnTo>
                    <a:pt x="0" y="26157"/>
                  </a:lnTo>
                  <a:lnTo>
                    <a:pt x="6518" y="66154"/>
                  </a:lnTo>
                  <a:lnTo>
                    <a:pt x="9668" y="109804"/>
                  </a:lnTo>
                  <a:lnTo>
                    <a:pt x="14156" y="144374"/>
                  </a:lnTo>
                  <a:lnTo>
                    <a:pt x="19678" y="178084"/>
                  </a:lnTo>
                  <a:lnTo>
                    <a:pt x="26718" y="211763"/>
                  </a:lnTo>
                  <a:lnTo>
                    <a:pt x="36902" y="247898"/>
                  </a:lnTo>
                  <a:lnTo>
                    <a:pt x="45662" y="282302"/>
                  </a:lnTo>
                  <a:lnTo>
                    <a:pt x="54142" y="315232"/>
                  </a:lnTo>
                  <a:lnTo>
                    <a:pt x="70815" y="362463"/>
                  </a:lnTo>
                  <a:lnTo>
                    <a:pt x="88102" y="403739"/>
                  </a:lnTo>
                  <a:lnTo>
                    <a:pt x="101455" y="441721"/>
                  </a:lnTo>
                  <a:lnTo>
                    <a:pt x="121573" y="483537"/>
                  </a:lnTo>
                  <a:lnTo>
                    <a:pt x="138315" y="529839"/>
                  </a:lnTo>
                  <a:lnTo>
                    <a:pt x="142840" y="570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5" name="SMARTInkShape-Group318"/>
          <p:cNvGrpSpPr/>
          <p:nvPr/>
        </p:nvGrpSpPr>
        <p:grpSpPr>
          <a:xfrm>
            <a:off x="8944091" y="334012"/>
            <a:ext cx="1095260" cy="718548"/>
            <a:chOff x="8944091" y="334012"/>
            <a:chExt cx="1095260" cy="718548"/>
          </a:xfrm>
        </p:grpSpPr>
        <p:sp>
          <p:nvSpPr>
            <p:cNvPr id="1051" name="SMARTInkShape-1320"/>
            <p:cNvSpPr/>
            <p:nvPr>
              <p:custDataLst>
                <p:tags r:id="rId64"/>
              </p:custDataLst>
            </p:nvPr>
          </p:nvSpPr>
          <p:spPr>
            <a:xfrm>
              <a:off x="9802685" y="334012"/>
              <a:ext cx="236666" cy="510082"/>
            </a:xfrm>
            <a:custGeom>
              <a:avLst/>
              <a:gdLst/>
              <a:ahLst/>
              <a:cxnLst/>
              <a:rect l="0" t="0" r="0" b="0"/>
              <a:pathLst>
                <a:path w="236666" h="510082">
                  <a:moveTo>
                    <a:pt x="141415" y="170813"/>
                  </a:moveTo>
                  <a:lnTo>
                    <a:pt x="141415" y="170813"/>
                  </a:lnTo>
                  <a:lnTo>
                    <a:pt x="136358" y="170813"/>
                  </a:lnTo>
                  <a:lnTo>
                    <a:pt x="131054" y="173635"/>
                  </a:lnTo>
                  <a:lnTo>
                    <a:pt x="125168" y="177359"/>
                  </a:lnTo>
                  <a:lnTo>
                    <a:pt x="115905" y="180514"/>
                  </a:lnTo>
                  <a:lnTo>
                    <a:pt x="100126" y="193479"/>
                  </a:lnTo>
                  <a:lnTo>
                    <a:pt x="71368" y="233652"/>
                  </a:lnTo>
                  <a:lnTo>
                    <a:pt x="53456" y="274517"/>
                  </a:lnTo>
                  <a:lnTo>
                    <a:pt x="29848" y="318533"/>
                  </a:lnTo>
                  <a:lnTo>
                    <a:pt x="16165" y="355458"/>
                  </a:lnTo>
                  <a:lnTo>
                    <a:pt x="5409" y="393210"/>
                  </a:lnTo>
                  <a:lnTo>
                    <a:pt x="576" y="431206"/>
                  </a:lnTo>
                  <a:lnTo>
                    <a:pt x="0" y="466763"/>
                  </a:lnTo>
                  <a:lnTo>
                    <a:pt x="11851" y="500684"/>
                  </a:lnTo>
                  <a:lnTo>
                    <a:pt x="17862" y="507922"/>
                  </a:lnTo>
                  <a:lnTo>
                    <a:pt x="20946" y="509852"/>
                  </a:lnTo>
                  <a:lnTo>
                    <a:pt x="25120" y="510081"/>
                  </a:lnTo>
                  <a:lnTo>
                    <a:pt x="47024" y="502843"/>
                  </a:lnTo>
                  <a:lnTo>
                    <a:pt x="53088" y="500117"/>
                  </a:lnTo>
                  <a:lnTo>
                    <a:pt x="71737" y="481109"/>
                  </a:lnTo>
                  <a:lnTo>
                    <a:pt x="103338" y="436983"/>
                  </a:lnTo>
                  <a:lnTo>
                    <a:pt x="119550" y="405959"/>
                  </a:lnTo>
                  <a:lnTo>
                    <a:pt x="133878" y="369955"/>
                  </a:lnTo>
                  <a:lnTo>
                    <a:pt x="148706" y="332476"/>
                  </a:lnTo>
                  <a:lnTo>
                    <a:pt x="156980" y="291738"/>
                  </a:lnTo>
                  <a:lnTo>
                    <a:pt x="159434" y="248976"/>
                  </a:lnTo>
                  <a:lnTo>
                    <a:pt x="160160" y="206672"/>
                  </a:lnTo>
                  <a:lnTo>
                    <a:pt x="160374" y="160624"/>
                  </a:lnTo>
                  <a:lnTo>
                    <a:pt x="157616" y="116289"/>
                  </a:lnTo>
                  <a:lnTo>
                    <a:pt x="152918" y="76341"/>
                  </a:lnTo>
                  <a:lnTo>
                    <a:pt x="151331" y="35030"/>
                  </a:lnTo>
                  <a:lnTo>
                    <a:pt x="151056" y="18280"/>
                  </a:lnTo>
                  <a:lnTo>
                    <a:pt x="148170" y="10240"/>
                  </a:lnTo>
                  <a:lnTo>
                    <a:pt x="142748" y="1512"/>
                  </a:lnTo>
                  <a:lnTo>
                    <a:pt x="139186" y="318"/>
                  </a:lnTo>
                  <a:lnTo>
                    <a:pt x="136753" y="0"/>
                  </a:lnTo>
                  <a:lnTo>
                    <a:pt x="135133" y="846"/>
                  </a:lnTo>
                  <a:lnTo>
                    <a:pt x="134053" y="2468"/>
                  </a:lnTo>
                  <a:lnTo>
                    <a:pt x="132851" y="8151"/>
                  </a:lnTo>
                  <a:lnTo>
                    <a:pt x="132316" y="17733"/>
                  </a:lnTo>
                  <a:lnTo>
                    <a:pt x="140129" y="63670"/>
                  </a:lnTo>
                  <a:lnTo>
                    <a:pt x="141034" y="98968"/>
                  </a:lnTo>
                  <a:lnTo>
                    <a:pt x="141302" y="146351"/>
                  </a:lnTo>
                  <a:lnTo>
                    <a:pt x="144187" y="179344"/>
                  </a:lnTo>
                  <a:lnTo>
                    <a:pt x="148997" y="212704"/>
                  </a:lnTo>
                  <a:lnTo>
                    <a:pt x="154663" y="248698"/>
                  </a:lnTo>
                  <a:lnTo>
                    <a:pt x="163531" y="285862"/>
                  </a:lnTo>
                  <a:lnTo>
                    <a:pt x="173469" y="321429"/>
                  </a:lnTo>
                  <a:lnTo>
                    <a:pt x="185015" y="365253"/>
                  </a:lnTo>
                  <a:lnTo>
                    <a:pt x="195139" y="403991"/>
                  </a:lnTo>
                  <a:lnTo>
                    <a:pt x="208040" y="440416"/>
                  </a:lnTo>
                  <a:lnTo>
                    <a:pt x="220780" y="458430"/>
                  </a:lnTo>
                  <a:lnTo>
                    <a:pt x="227137" y="462685"/>
                  </a:lnTo>
                  <a:lnTo>
                    <a:pt x="236665" y="46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1321"/>
            <p:cNvSpPr/>
            <p:nvPr>
              <p:custDataLst>
                <p:tags r:id="rId65"/>
              </p:custDataLst>
            </p:nvPr>
          </p:nvSpPr>
          <p:spPr>
            <a:xfrm>
              <a:off x="9477375" y="505155"/>
              <a:ext cx="295276" cy="348039"/>
            </a:xfrm>
            <a:custGeom>
              <a:avLst/>
              <a:gdLst/>
              <a:ahLst/>
              <a:cxnLst/>
              <a:rect l="0" t="0" r="0" b="0"/>
              <a:pathLst>
                <a:path w="295276" h="348039">
                  <a:moveTo>
                    <a:pt x="0" y="228270"/>
                  </a:moveTo>
                  <a:lnTo>
                    <a:pt x="0" y="228270"/>
                  </a:lnTo>
                  <a:lnTo>
                    <a:pt x="13257" y="228270"/>
                  </a:lnTo>
                  <a:lnTo>
                    <a:pt x="45056" y="206812"/>
                  </a:lnTo>
                  <a:lnTo>
                    <a:pt x="87660" y="165604"/>
                  </a:lnTo>
                  <a:lnTo>
                    <a:pt x="135208" y="120369"/>
                  </a:lnTo>
                  <a:lnTo>
                    <a:pt x="146836" y="101284"/>
                  </a:lnTo>
                  <a:lnTo>
                    <a:pt x="159613" y="56821"/>
                  </a:lnTo>
                  <a:lnTo>
                    <a:pt x="159839" y="44120"/>
                  </a:lnTo>
                  <a:lnTo>
                    <a:pt x="152134" y="8137"/>
                  </a:lnTo>
                  <a:lnTo>
                    <a:pt x="150106" y="5314"/>
                  </a:lnTo>
                  <a:lnTo>
                    <a:pt x="147696" y="3433"/>
                  </a:lnTo>
                  <a:lnTo>
                    <a:pt x="134190" y="785"/>
                  </a:lnTo>
                  <a:lnTo>
                    <a:pt x="116784" y="0"/>
                  </a:lnTo>
                  <a:lnTo>
                    <a:pt x="104468" y="5461"/>
                  </a:lnTo>
                  <a:lnTo>
                    <a:pt x="92997" y="14944"/>
                  </a:lnTo>
                  <a:lnTo>
                    <a:pt x="63664" y="58300"/>
                  </a:lnTo>
                  <a:lnTo>
                    <a:pt x="52847" y="86892"/>
                  </a:lnTo>
                  <a:lnTo>
                    <a:pt x="49172" y="122763"/>
                  </a:lnTo>
                  <a:lnTo>
                    <a:pt x="49142" y="166434"/>
                  </a:lnTo>
                  <a:lnTo>
                    <a:pt x="55366" y="211830"/>
                  </a:lnTo>
                  <a:lnTo>
                    <a:pt x="66029" y="252562"/>
                  </a:lnTo>
                  <a:lnTo>
                    <a:pt x="87298" y="290383"/>
                  </a:lnTo>
                  <a:lnTo>
                    <a:pt x="108534" y="321110"/>
                  </a:lnTo>
                  <a:lnTo>
                    <a:pt x="125495" y="336913"/>
                  </a:lnTo>
                  <a:lnTo>
                    <a:pt x="143618" y="345347"/>
                  </a:lnTo>
                  <a:lnTo>
                    <a:pt x="163313" y="348038"/>
                  </a:lnTo>
                  <a:lnTo>
                    <a:pt x="186178" y="345706"/>
                  </a:lnTo>
                  <a:lnTo>
                    <a:pt x="222851" y="328330"/>
                  </a:lnTo>
                  <a:lnTo>
                    <a:pt x="264506" y="294014"/>
                  </a:lnTo>
                  <a:lnTo>
                    <a:pt x="295275" y="25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1322"/>
            <p:cNvSpPr/>
            <p:nvPr>
              <p:custDataLst>
                <p:tags r:id="rId66"/>
              </p:custDataLst>
            </p:nvPr>
          </p:nvSpPr>
          <p:spPr>
            <a:xfrm>
              <a:off x="9288911" y="505217"/>
              <a:ext cx="232470" cy="470171"/>
            </a:xfrm>
            <a:custGeom>
              <a:avLst/>
              <a:gdLst/>
              <a:ahLst/>
              <a:cxnLst/>
              <a:rect l="0" t="0" r="0" b="0"/>
              <a:pathLst>
                <a:path w="232470" h="470171">
                  <a:moveTo>
                    <a:pt x="121789" y="9133"/>
                  </a:moveTo>
                  <a:lnTo>
                    <a:pt x="121789" y="9133"/>
                  </a:lnTo>
                  <a:lnTo>
                    <a:pt x="113588" y="932"/>
                  </a:lnTo>
                  <a:lnTo>
                    <a:pt x="107601" y="0"/>
                  </a:lnTo>
                  <a:lnTo>
                    <a:pt x="102077" y="2605"/>
                  </a:lnTo>
                  <a:lnTo>
                    <a:pt x="89909" y="12900"/>
                  </a:lnTo>
                  <a:lnTo>
                    <a:pt x="70767" y="40334"/>
                  </a:lnTo>
                  <a:lnTo>
                    <a:pt x="47271" y="85679"/>
                  </a:lnTo>
                  <a:lnTo>
                    <a:pt x="19639" y="133004"/>
                  </a:lnTo>
                  <a:lnTo>
                    <a:pt x="1017" y="176929"/>
                  </a:lnTo>
                  <a:lnTo>
                    <a:pt x="0" y="181322"/>
                  </a:lnTo>
                  <a:lnTo>
                    <a:pt x="379" y="185309"/>
                  </a:lnTo>
                  <a:lnTo>
                    <a:pt x="3623" y="192561"/>
                  </a:lnTo>
                  <a:lnTo>
                    <a:pt x="16457" y="202594"/>
                  </a:lnTo>
                  <a:lnTo>
                    <a:pt x="33665" y="207213"/>
                  </a:lnTo>
                  <a:lnTo>
                    <a:pt x="76114" y="208987"/>
                  </a:lnTo>
                  <a:lnTo>
                    <a:pt x="123284" y="222400"/>
                  </a:lnTo>
                  <a:lnTo>
                    <a:pt x="165672" y="236782"/>
                  </a:lnTo>
                  <a:lnTo>
                    <a:pt x="210082" y="279565"/>
                  </a:lnTo>
                  <a:lnTo>
                    <a:pt x="223119" y="296541"/>
                  </a:lnTo>
                  <a:lnTo>
                    <a:pt x="230325" y="317492"/>
                  </a:lnTo>
                  <a:lnTo>
                    <a:pt x="232469" y="340915"/>
                  </a:lnTo>
                  <a:lnTo>
                    <a:pt x="225221" y="387623"/>
                  </a:lnTo>
                  <a:lnTo>
                    <a:pt x="217501" y="408068"/>
                  </a:lnTo>
                  <a:lnTo>
                    <a:pt x="194246" y="437427"/>
                  </a:lnTo>
                  <a:lnTo>
                    <a:pt x="162073" y="463060"/>
                  </a:lnTo>
                  <a:lnTo>
                    <a:pt x="141809" y="470170"/>
                  </a:lnTo>
                  <a:lnTo>
                    <a:pt x="107495" y="469116"/>
                  </a:lnTo>
                  <a:lnTo>
                    <a:pt x="65461" y="451988"/>
                  </a:lnTo>
                  <a:lnTo>
                    <a:pt x="36064" y="43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1323"/>
            <p:cNvSpPr/>
            <p:nvPr>
              <p:custDataLst>
                <p:tags r:id="rId67"/>
              </p:custDataLst>
            </p:nvPr>
          </p:nvSpPr>
          <p:spPr>
            <a:xfrm>
              <a:off x="8944091" y="590550"/>
              <a:ext cx="304685" cy="462010"/>
            </a:xfrm>
            <a:custGeom>
              <a:avLst/>
              <a:gdLst/>
              <a:ahLst/>
              <a:cxnLst/>
              <a:rect l="0" t="0" r="0" b="0"/>
              <a:pathLst>
                <a:path w="304685" h="462010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2710" y="35303"/>
                  </a:lnTo>
                  <a:lnTo>
                    <a:pt x="7425" y="71491"/>
                  </a:lnTo>
                  <a:lnTo>
                    <a:pt x="11644" y="118549"/>
                  </a:lnTo>
                  <a:lnTo>
                    <a:pt x="15694" y="156405"/>
                  </a:lnTo>
                  <a:lnTo>
                    <a:pt x="17494" y="201452"/>
                  </a:lnTo>
                  <a:lnTo>
                    <a:pt x="18295" y="246873"/>
                  </a:lnTo>
                  <a:lnTo>
                    <a:pt x="19708" y="290696"/>
                  </a:lnTo>
                  <a:lnTo>
                    <a:pt x="23864" y="331340"/>
                  </a:lnTo>
                  <a:lnTo>
                    <a:pt x="29239" y="367748"/>
                  </a:lnTo>
                  <a:lnTo>
                    <a:pt x="41037" y="412351"/>
                  </a:lnTo>
                  <a:lnTo>
                    <a:pt x="58931" y="450810"/>
                  </a:lnTo>
                  <a:lnTo>
                    <a:pt x="63590" y="456115"/>
                  </a:lnTo>
                  <a:lnTo>
                    <a:pt x="74412" y="462009"/>
                  </a:lnTo>
                  <a:lnTo>
                    <a:pt x="80261" y="461465"/>
                  </a:lnTo>
                  <a:lnTo>
                    <a:pt x="92404" y="455215"/>
                  </a:lnTo>
                  <a:lnTo>
                    <a:pt x="102034" y="439737"/>
                  </a:lnTo>
                  <a:lnTo>
                    <a:pt x="121897" y="395307"/>
                  </a:lnTo>
                  <a:lnTo>
                    <a:pt x="139988" y="353254"/>
                  </a:lnTo>
                  <a:lnTo>
                    <a:pt x="152464" y="319985"/>
                  </a:lnTo>
                  <a:lnTo>
                    <a:pt x="164006" y="285091"/>
                  </a:lnTo>
                  <a:lnTo>
                    <a:pt x="172663" y="251943"/>
                  </a:lnTo>
                  <a:lnTo>
                    <a:pt x="182861" y="216750"/>
                  </a:lnTo>
                  <a:lnTo>
                    <a:pt x="192332" y="181000"/>
                  </a:lnTo>
                  <a:lnTo>
                    <a:pt x="196542" y="147472"/>
                  </a:lnTo>
                  <a:lnTo>
                    <a:pt x="203968" y="103903"/>
                  </a:lnTo>
                  <a:lnTo>
                    <a:pt x="214900" y="59918"/>
                  </a:lnTo>
                  <a:lnTo>
                    <a:pt x="218801" y="29922"/>
                  </a:lnTo>
                  <a:lnTo>
                    <a:pt x="223970" y="39087"/>
                  </a:lnTo>
                  <a:lnTo>
                    <a:pt x="227146" y="55208"/>
                  </a:lnTo>
                  <a:lnTo>
                    <a:pt x="228220" y="94827"/>
                  </a:lnTo>
                  <a:lnTo>
                    <a:pt x="229464" y="130990"/>
                  </a:lnTo>
                  <a:lnTo>
                    <a:pt x="236065" y="169575"/>
                  </a:lnTo>
                  <a:lnTo>
                    <a:pt x="244723" y="214051"/>
                  </a:lnTo>
                  <a:lnTo>
                    <a:pt x="253992" y="259685"/>
                  </a:lnTo>
                  <a:lnTo>
                    <a:pt x="264500" y="298370"/>
                  </a:lnTo>
                  <a:lnTo>
                    <a:pt x="291104" y="343115"/>
                  </a:lnTo>
                  <a:lnTo>
                    <a:pt x="304684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6" name="SMARTInkShape-1324"/>
          <p:cNvSpPr/>
          <p:nvPr>
            <p:custDataLst>
              <p:tags r:id="rId1"/>
            </p:custDataLst>
          </p:nvPr>
        </p:nvSpPr>
        <p:spPr>
          <a:xfrm>
            <a:off x="8164594" y="647716"/>
            <a:ext cx="555517" cy="666735"/>
          </a:xfrm>
          <a:custGeom>
            <a:avLst/>
            <a:gdLst/>
            <a:ahLst/>
            <a:cxnLst/>
            <a:rect l="0" t="0" r="0" b="0"/>
            <a:pathLst>
              <a:path w="555517" h="666735">
                <a:moveTo>
                  <a:pt x="379331" y="609584"/>
                </a:moveTo>
                <a:lnTo>
                  <a:pt x="379331" y="609584"/>
                </a:lnTo>
                <a:lnTo>
                  <a:pt x="371130" y="609584"/>
                </a:lnTo>
                <a:lnTo>
                  <a:pt x="370688" y="608526"/>
                </a:lnTo>
                <a:lnTo>
                  <a:pt x="363283" y="566769"/>
                </a:lnTo>
                <a:lnTo>
                  <a:pt x="355619" y="523238"/>
                </a:lnTo>
                <a:lnTo>
                  <a:pt x="336508" y="476974"/>
                </a:lnTo>
                <a:lnTo>
                  <a:pt x="318547" y="434355"/>
                </a:lnTo>
                <a:lnTo>
                  <a:pt x="299820" y="393387"/>
                </a:lnTo>
                <a:lnTo>
                  <a:pt x="280866" y="348205"/>
                </a:lnTo>
                <a:lnTo>
                  <a:pt x="260786" y="301304"/>
                </a:lnTo>
                <a:lnTo>
                  <a:pt x="236257" y="254952"/>
                </a:lnTo>
                <a:lnTo>
                  <a:pt x="215112" y="213937"/>
                </a:lnTo>
                <a:lnTo>
                  <a:pt x="195442" y="176031"/>
                </a:lnTo>
                <a:lnTo>
                  <a:pt x="167011" y="134242"/>
                </a:lnTo>
                <a:lnTo>
                  <a:pt x="128337" y="86887"/>
                </a:lnTo>
                <a:lnTo>
                  <a:pt x="81841" y="44816"/>
                </a:lnTo>
                <a:lnTo>
                  <a:pt x="49257" y="17791"/>
                </a:lnTo>
                <a:lnTo>
                  <a:pt x="32419" y="10087"/>
                </a:lnTo>
                <a:lnTo>
                  <a:pt x="30582" y="7777"/>
                </a:lnTo>
                <a:lnTo>
                  <a:pt x="27632" y="1523"/>
                </a:lnTo>
                <a:lnTo>
                  <a:pt x="27390" y="2069"/>
                </a:lnTo>
                <a:lnTo>
                  <a:pt x="26970" y="8320"/>
                </a:lnTo>
                <a:lnTo>
                  <a:pt x="41069" y="17937"/>
                </a:lnTo>
                <a:lnTo>
                  <a:pt x="57965" y="36299"/>
                </a:lnTo>
                <a:lnTo>
                  <a:pt x="105132" y="78518"/>
                </a:lnTo>
                <a:lnTo>
                  <a:pt x="150998" y="116577"/>
                </a:lnTo>
                <a:lnTo>
                  <a:pt x="198392" y="162211"/>
                </a:lnTo>
                <a:lnTo>
                  <a:pt x="245986" y="204517"/>
                </a:lnTo>
                <a:lnTo>
                  <a:pt x="290628" y="239000"/>
                </a:lnTo>
                <a:lnTo>
                  <a:pt x="333940" y="276385"/>
                </a:lnTo>
                <a:lnTo>
                  <a:pt x="370468" y="302014"/>
                </a:lnTo>
                <a:lnTo>
                  <a:pt x="415681" y="334693"/>
                </a:lnTo>
                <a:lnTo>
                  <a:pt x="455185" y="371723"/>
                </a:lnTo>
                <a:lnTo>
                  <a:pt x="498054" y="414062"/>
                </a:lnTo>
                <a:lnTo>
                  <a:pt x="531477" y="457777"/>
                </a:lnTo>
                <a:lnTo>
                  <a:pt x="542202" y="475439"/>
                </a:lnTo>
                <a:lnTo>
                  <a:pt x="555516" y="509556"/>
                </a:lnTo>
                <a:lnTo>
                  <a:pt x="554996" y="513265"/>
                </a:lnTo>
                <a:lnTo>
                  <a:pt x="551614" y="521766"/>
                </a:lnTo>
                <a:lnTo>
                  <a:pt x="545970" y="528295"/>
                </a:lnTo>
                <a:lnTo>
                  <a:pt x="537707" y="531122"/>
                </a:lnTo>
                <a:lnTo>
                  <a:pt x="532540" y="531876"/>
                </a:lnTo>
                <a:lnTo>
                  <a:pt x="486486" y="525051"/>
                </a:lnTo>
                <a:lnTo>
                  <a:pt x="444360" y="524094"/>
                </a:lnTo>
                <a:lnTo>
                  <a:pt x="402361" y="522870"/>
                </a:lnTo>
                <a:lnTo>
                  <a:pt x="357463" y="517334"/>
                </a:lnTo>
                <a:lnTo>
                  <a:pt x="315819" y="515223"/>
                </a:lnTo>
                <a:lnTo>
                  <a:pt x="271495" y="514597"/>
                </a:lnTo>
                <a:lnTo>
                  <a:pt x="230022" y="515470"/>
                </a:lnTo>
                <a:lnTo>
                  <a:pt x="185749" y="523020"/>
                </a:lnTo>
                <a:lnTo>
                  <a:pt x="146407" y="537133"/>
                </a:lnTo>
                <a:lnTo>
                  <a:pt x="104133" y="551920"/>
                </a:lnTo>
                <a:lnTo>
                  <a:pt x="56675" y="573729"/>
                </a:lnTo>
                <a:lnTo>
                  <a:pt x="9420" y="589462"/>
                </a:lnTo>
                <a:lnTo>
                  <a:pt x="0" y="590393"/>
                </a:lnTo>
                <a:lnTo>
                  <a:pt x="3883" y="590492"/>
                </a:lnTo>
                <a:lnTo>
                  <a:pt x="5207" y="589448"/>
                </a:lnTo>
                <a:lnTo>
                  <a:pt x="6679" y="585465"/>
                </a:lnTo>
                <a:lnTo>
                  <a:pt x="12977" y="580167"/>
                </a:lnTo>
                <a:lnTo>
                  <a:pt x="22832" y="572168"/>
                </a:lnTo>
                <a:lnTo>
                  <a:pt x="57662" y="532220"/>
                </a:lnTo>
                <a:lnTo>
                  <a:pt x="87467" y="486391"/>
                </a:lnTo>
                <a:lnTo>
                  <a:pt x="114699" y="441732"/>
                </a:lnTo>
                <a:lnTo>
                  <a:pt x="137186" y="406924"/>
                </a:lnTo>
                <a:lnTo>
                  <a:pt x="161292" y="370288"/>
                </a:lnTo>
                <a:lnTo>
                  <a:pt x="186116" y="332838"/>
                </a:lnTo>
                <a:lnTo>
                  <a:pt x="211261" y="295028"/>
                </a:lnTo>
                <a:lnTo>
                  <a:pt x="239369" y="259878"/>
                </a:lnTo>
                <a:lnTo>
                  <a:pt x="268442" y="226618"/>
                </a:lnTo>
                <a:lnTo>
                  <a:pt x="308611" y="179200"/>
                </a:lnTo>
                <a:lnTo>
                  <a:pt x="347323" y="137869"/>
                </a:lnTo>
                <a:lnTo>
                  <a:pt x="384546" y="99870"/>
                </a:lnTo>
                <a:lnTo>
                  <a:pt x="426105" y="60872"/>
                </a:lnTo>
                <a:lnTo>
                  <a:pt x="473670" y="22184"/>
                </a:lnTo>
                <a:lnTo>
                  <a:pt x="502240" y="3083"/>
                </a:lnTo>
                <a:lnTo>
                  <a:pt x="512500" y="38"/>
                </a:lnTo>
                <a:lnTo>
                  <a:pt x="517684" y="0"/>
                </a:lnTo>
                <a:lnTo>
                  <a:pt x="519191" y="1053"/>
                </a:lnTo>
                <a:lnTo>
                  <a:pt x="520195" y="2813"/>
                </a:lnTo>
                <a:lnTo>
                  <a:pt x="521312" y="8650"/>
                </a:lnTo>
                <a:lnTo>
                  <a:pt x="521070" y="43858"/>
                </a:lnTo>
                <a:lnTo>
                  <a:pt x="511829" y="87477"/>
                </a:lnTo>
                <a:lnTo>
                  <a:pt x="502903" y="129977"/>
                </a:lnTo>
                <a:lnTo>
                  <a:pt x="495636" y="163592"/>
                </a:lnTo>
                <a:lnTo>
                  <a:pt x="485349" y="196171"/>
                </a:lnTo>
                <a:lnTo>
                  <a:pt x="476545" y="231111"/>
                </a:lnTo>
                <a:lnTo>
                  <a:pt x="469104" y="267807"/>
                </a:lnTo>
                <a:lnTo>
                  <a:pt x="462269" y="305283"/>
                </a:lnTo>
                <a:lnTo>
                  <a:pt x="452882" y="340284"/>
                </a:lnTo>
                <a:lnTo>
                  <a:pt x="442712" y="373478"/>
                </a:lnTo>
                <a:lnTo>
                  <a:pt x="434664" y="405870"/>
                </a:lnTo>
                <a:lnTo>
                  <a:pt x="427559" y="440728"/>
                </a:lnTo>
                <a:lnTo>
                  <a:pt x="420874" y="475270"/>
                </a:lnTo>
                <a:lnTo>
                  <a:pt x="411160" y="518517"/>
                </a:lnTo>
                <a:lnTo>
                  <a:pt x="402638" y="557084"/>
                </a:lnTo>
                <a:lnTo>
                  <a:pt x="393885" y="603886"/>
                </a:lnTo>
                <a:lnTo>
                  <a:pt x="379157" y="635004"/>
                </a:lnTo>
                <a:lnTo>
                  <a:pt x="373962" y="643107"/>
                </a:lnTo>
                <a:lnTo>
                  <a:pt x="371037" y="653619"/>
                </a:lnTo>
                <a:lnTo>
                  <a:pt x="369806" y="6667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1" name="SMARTInkShape-Group320"/>
          <p:cNvGrpSpPr/>
          <p:nvPr/>
        </p:nvGrpSpPr>
        <p:grpSpPr>
          <a:xfrm>
            <a:off x="9915525" y="104989"/>
            <a:ext cx="342901" cy="447462"/>
            <a:chOff x="9915525" y="104989"/>
            <a:chExt cx="342901" cy="447462"/>
          </a:xfrm>
        </p:grpSpPr>
        <p:sp>
          <p:nvSpPr>
            <p:cNvPr id="1057" name="SMARTInkShape-1325"/>
            <p:cNvSpPr/>
            <p:nvPr>
              <p:custDataLst>
                <p:tags r:id="rId60"/>
              </p:custDataLst>
            </p:nvPr>
          </p:nvSpPr>
          <p:spPr>
            <a:xfrm>
              <a:off x="10029860" y="363440"/>
              <a:ext cx="142841" cy="189011"/>
            </a:xfrm>
            <a:custGeom>
              <a:avLst/>
              <a:gdLst/>
              <a:ahLst/>
              <a:cxnLst/>
              <a:rect l="0" t="0" r="0" b="0"/>
              <a:pathLst>
                <a:path w="142841" h="189011">
                  <a:moveTo>
                    <a:pt x="9490" y="189010"/>
                  </a:moveTo>
                  <a:lnTo>
                    <a:pt x="9490" y="189010"/>
                  </a:lnTo>
                  <a:lnTo>
                    <a:pt x="9490" y="143175"/>
                  </a:lnTo>
                  <a:lnTo>
                    <a:pt x="8432" y="100866"/>
                  </a:lnTo>
                  <a:lnTo>
                    <a:pt x="1951" y="82189"/>
                  </a:lnTo>
                  <a:lnTo>
                    <a:pt x="18" y="37393"/>
                  </a:lnTo>
                  <a:lnTo>
                    <a:pt x="0" y="33957"/>
                  </a:lnTo>
                  <a:lnTo>
                    <a:pt x="2802" y="27317"/>
                  </a:lnTo>
                  <a:lnTo>
                    <a:pt x="6518" y="20838"/>
                  </a:lnTo>
                  <a:lnTo>
                    <a:pt x="9231" y="8240"/>
                  </a:lnTo>
                  <a:lnTo>
                    <a:pt x="9455" y="0"/>
                  </a:lnTo>
                  <a:lnTo>
                    <a:pt x="9479" y="4008"/>
                  </a:lnTo>
                  <a:lnTo>
                    <a:pt x="10541" y="5350"/>
                  </a:lnTo>
                  <a:lnTo>
                    <a:pt x="14543" y="6842"/>
                  </a:lnTo>
                  <a:lnTo>
                    <a:pt x="25737" y="8858"/>
                  </a:lnTo>
                  <a:lnTo>
                    <a:pt x="44448" y="24261"/>
                  </a:lnTo>
                  <a:lnTo>
                    <a:pt x="91780" y="71276"/>
                  </a:lnTo>
                  <a:lnTo>
                    <a:pt x="138606" y="118101"/>
                  </a:lnTo>
                  <a:lnTo>
                    <a:pt x="142840" y="122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1326"/>
            <p:cNvSpPr/>
            <p:nvPr>
              <p:custDataLst>
                <p:tags r:id="rId61"/>
              </p:custDataLst>
            </p:nvPr>
          </p:nvSpPr>
          <p:spPr>
            <a:xfrm>
              <a:off x="10048875" y="1905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3" y="19298"/>
                  </a:lnTo>
                  <a:lnTo>
                    <a:pt x="6546" y="25510"/>
                  </a:lnTo>
                  <a:lnTo>
                    <a:pt x="16867" y="51006"/>
                  </a:lnTo>
                  <a:lnTo>
                    <a:pt x="33954" y="73823"/>
                  </a:lnTo>
                  <a:lnTo>
                    <a:pt x="40103" y="93213"/>
                  </a:lnTo>
                  <a:lnTo>
                    <a:pt x="46139" y="102491"/>
                  </a:lnTo>
                  <a:lnTo>
                    <a:pt x="47185" y="109155"/>
                  </a:lnTo>
                  <a:lnTo>
                    <a:pt x="48390" y="110870"/>
                  </a:lnTo>
                  <a:lnTo>
                    <a:pt x="50251" y="112013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1327"/>
            <p:cNvSpPr/>
            <p:nvPr>
              <p:custDataLst>
                <p:tags r:id="rId62"/>
              </p:custDataLst>
            </p:nvPr>
          </p:nvSpPr>
          <p:spPr>
            <a:xfrm>
              <a:off x="10134600" y="104989"/>
              <a:ext cx="123826" cy="142231"/>
            </a:xfrm>
            <a:custGeom>
              <a:avLst/>
              <a:gdLst/>
              <a:ahLst/>
              <a:cxnLst/>
              <a:rect l="0" t="0" r="0" b="0"/>
              <a:pathLst>
                <a:path w="123826" h="142231">
                  <a:moveTo>
                    <a:pt x="0" y="28361"/>
                  </a:moveTo>
                  <a:lnTo>
                    <a:pt x="0" y="28361"/>
                  </a:lnTo>
                  <a:lnTo>
                    <a:pt x="0" y="56084"/>
                  </a:lnTo>
                  <a:lnTo>
                    <a:pt x="2823" y="64671"/>
                  </a:lnTo>
                  <a:lnTo>
                    <a:pt x="6546" y="72015"/>
                  </a:lnTo>
                  <a:lnTo>
                    <a:pt x="10322" y="91791"/>
                  </a:lnTo>
                  <a:lnTo>
                    <a:pt x="17011" y="104547"/>
                  </a:lnTo>
                  <a:lnTo>
                    <a:pt x="17690" y="107727"/>
                  </a:lnTo>
                  <a:lnTo>
                    <a:pt x="27612" y="123414"/>
                  </a:lnTo>
                  <a:lnTo>
                    <a:pt x="28147" y="128110"/>
                  </a:lnTo>
                  <a:lnTo>
                    <a:pt x="29349" y="129785"/>
                  </a:lnTo>
                  <a:lnTo>
                    <a:pt x="31206" y="130902"/>
                  </a:lnTo>
                  <a:lnTo>
                    <a:pt x="33505" y="131647"/>
                  </a:lnTo>
                  <a:lnTo>
                    <a:pt x="35037" y="133201"/>
                  </a:lnTo>
                  <a:lnTo>
                    <a:pt x="37981" y="142230"/>
                  </a:lnTo>
                  <a:lnTo>
                    <a:pt x="38098" y="120260"/>
                  </a:lnTo>
                  <a:lnTo>
                    <a:pt x="35277" y="114008"/>
                  </a:lnTo>
                  <a:lnTo>
                    <a:pt x="33042" y="110859"/>
                  </a:lnTo>
                  <a:lnTo>
                    <a:pt x="29898" y="96314"/>
                  </a:lnTo>
                  <a:lnTo>
                    <a:pt x="28967" y="78599"/>
                  </a:lnTo>
                  <a:lnTo>
                    <a:pt x="38298" y="34678"/>
                  </a:lnTo>
                  <a:lnTo>
                    <a:pt x="45450" y="16710"/>
                  </a:lnTo>
                  <a:lnTo>
                    <a:pt x="55400" y="2224"/>
                  </a:lnTo>
                  <a:lnTo>
                    <a:pt x="59194" y="869"/>
                  </a:lnTo>
                  <a:lnTo>
                    <a:pt x="70254" y="0"/>
                  </a:lnTo>
                  <a:lnTo>
                    <a:pt x="72236" y="987"/>
                  </a:lnTo>
                  <a:lnTo>
                    <a:pt x="73557" y="2703"/>
                  </a:lnTo>
                  <a:lnTo>
                    <a:pt x="76084" y="7433"/>
                  </a:lnTo>
                  <a:lnTo>
                    <a:pt x="89303" y="27238"/>
                  </a:lnTo>
                  <a:lnTo>
                    <a:pt x="102558" y="73244"/>
                  </a:lnTo>
                  <a:lnTo>
                    <a:pt x="104847" y="81117"/>
                  </a:lnTo>
                  <a:lnTo>
                    <a:pt x="112120" y="94795"/>
                  </a:lnTo>
                  <a:lnTo>
                    <a:pt x="112847" y="98051"/>
                  </a:lnTo>
                  <a:lnTo>
                    <a:pt x="123825" y="12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1328"/>
            <p:cNvSpPr/>
            <p:nvPr>
              <p:custDataLst>
                <p:tags r:id="rId63"/>
              </p:custDataLst>
            </p:nvPr>
          </p:nvSpPr>
          <p:spPr>
            <a:xfrm>
              <a:off x="9915525" y="1143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6" name="SMARTInkShape-Group321"/>
          <p:cNvGrpSpPr/>
          <p:nvPr/>
        </p:nvGrpSpPr>
        <p:grpSpPr>
          <a:xfrm>
            <a:off x="1847850" y="5611554"/>
            <a:ext cx="1390651" cy="662158"/>
            <a:chOff x="1847850" y="5611554"/>
            <a:chExt cx="1390651" cy="662158"/>
          </a:xfrm>
        </p:grpSpPr>
        <p:sp>
          <p:nvSpPr>
            <p:cNvPr id="1062" name="SMARTInkShape-1329"/>
            <p:cNvSpPr/>
            <p:nvPr>
              <p:custDataLst>
                <p:tags r:id="rId56"/>
              </p:custDataLst>
            </p:nvPr>
          </p:nvSpPr>
          <p:spPr>
            <a:xfrm>
              <a:off x="1847850" y="5669766"/>
              <a:ext cx="300999" cy="397660"/>
            </a:xfrm>
            <a:custGeom>
              <a:avLst/>
              <a:gdLst/>
              <a:ahLst/>
              <a:cxnLst/>
              <a:rect l="0" t="0" r="0" b="0"/>
              <a:pathLst>
                <a:path w="300999" h="397660">
                  <a:moveTo>
                    <a:pt x="0" y="169059"/>
                  </a:moveTo>
                  <a:lnTo>
                    <a:pt x="0" y="169059"/>
                  </a:lnTo>
                  <a:lnTo>
                    <a:pt x="40704" y="169059"/>
                  </a:lnTo>
                  <a:lnTo>
                    <a:pt x="86068" y="169059"/>
                  </a:lnTo>
                  <a:lnTo>
                    <a:pt x="114402" y="166237"/>
                  </a:lnTo>
                  <a:lnTo>
                    <a:pt x="161938" y="158300"/>
                  </a:lnTo>
                  <a:lnTo>
                    <a:pt x="204495" y="138192"/>
                  </a:lnTo>
                  <a:lnTo>
                    <a:pt x="245416" y="111189"/>
                  </a:lnTo>
                  <a:lnTo>
                    <a:pt x="279106" y="77948"/>
                  </a:lnTo>
                  <a:lnTo>
                    <a:pt x="299098" y="42484"/>
                  </a:lnTo>
                  <a:lnTo>
                    <a:pt x="300998" y="37052"/>
                  </a:lnTo>
                  <a:lnTo>
                    <a:pt x="300288" y="25369"/>
                  </a:lnTo>
                  <a:lnTo>
                    <a:pt x="296265" y="5679"/>
                  </a:lnTo>
                  <a:lnTo>
                    <a:pt x="292760" y="2989"/>
                  </a:lnTo>
                  <a:lnTo>
                    <a:pt x="280399" y="0"/>
                  </a:lnTo>
                  <a:lnTo>
                    <a:pt x="273716" y="1320"/>
                  </a:lnTo>
                  <a:lnTo>
                    <a:pt x="231275" y="19277"/>
                  </a:lnTo>
                  <a:lnTo>
                    <a:pt x="189970" y="47633"/>
                  </a:lnTo>
                  <a:lnTo>
                    <a:pt x="144965" y="86630"/>
                  </a:lnTo>
                  <a:lnTo>
                    <a:pt x="117741" y="122411"/>
                  </a:lnTo>
                  <a:lnTo>
                    <a:pt x="96270" y="162645"/>
                  </a:lnTo>
                  <a:lnTo>
                    <a:pt x="79324" y="205259"/>
                  </a:lnTo>
                  <a:lnTo>
                    <a:pt x="70423" y="247518"/>
                  </a:lnTo>
                  <a:lnTo>
                    <a:pt x="70608" y="287909"/>
                  </a:lnTo>
                  <a:lnTo>
                    <a:pt x="72472" y="299092"/>
                  </a:lnTo>
                  <a:lnTo>
                    <a:pt x="83010" y="319985"/>
                  </a:lnTo>
                  <a:lnTo>
                    <a:pt x="109615" y="349598"/>
                  </a:lnTo>
                  <a:lnTo>
                    <a:pt x="133384" y="366773"/>
                  </a:lnTo>
                  <a:lnTo>
                    <a:pt x="175458" y="382393"/>
                  </a:lnTo>
                  <a:lnTo>
                    <a:pt x="214148" y="392665"/>
                  </a:lnTo>
                  <a:lnTo>
                    <a:pt x="257175" y="39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1330"/>
            <p:cNvSpPr/>
            <p:nvPr>
              <p:custDataLst>
                <p:tags r:id="rId57"/>
              </p:custDataLst>
            </p:nvPr>
          </p:nvSpPr>
          <p:spPr>
            <a:xfrm>
              <a:off x="2326157" y="5668440"/>
              <a:ext cx="245594" cy="351361"/>
            </a:xfrm>
            <a:custGeom>
              <a:avLst/>
              <a:gdLst/>
              <a:ahLst/>
              <a:cxnLst/>
              <a:rect l="0" t="0" r="0" b="0"/>
              <a:pathLst>
                <a:path w="245594" h="351361">
                  <a:moveTo>
                    <a:pt x="188443" y="65610"/>
                  </a:moveTo>
                  <a:lnTo>
                    <a:pt x="188443" y="65610"/>
                  </a:lnTo>
                  <a:lnTo>
                    <a:pt x="188443" y="43220"/>
                  </a:lnTo>
                  <a:lnTo>
                    <a:pt x="175186" y="11063"/>
                  </a:lnTo>
                  <a:lnTo>
                    <a:pt x="169145" y="4325"/>
                  </a:lnTo>
                  <a:lnTo>
                    <a:pt x="166053" y="2529"/>
                  </a:lnTo>
                  <a:lnTo>
                    <a:pt x="141475" y="0"/>
                  </a:lnTo>
                  <a:lnTo>
                    <a:pt x="124882" y="5052"/>
                  </a:lnTo>
                  <a:lnTo>
                    <a:pt x="96983" y="25544"/>
                  </a:lnTo>
                  <a:lnTo>
                    <a:pt x="64543" y="64124"/>
                  </a:lnTo>
                  <a:lnTo>
                    <a:pt x="36655" y="106239"/>
                  </a:lnTo>
                  <a:lnTo>
                    <a:pt x="19997" y="142560"/>
                  </a:lnTo>
                  <a:lnTo>
                    <a:pt x="4886" y="187701"/>
                  </a:lnTo>
                  <a:lnTo>
                    <a:pt x="0" y="217496"/>
                  </a:lnTo>
                  <a:lnTo>
                    <a:pt x="3609" y="241377"/>
                  </a:lnTo>
                  <a:lnTo>
                    <a:pt x="11381" y="256801"/>
                  </a:lnTo>
                  <a:lnTo>
                    <a:pt x="15368" y="259746"/>
                  </a:lnTo>
                  <a:lnTo>
                    <a:pt x="25443" y="263018"/>
                  </a:lnTo>
                  <a:lnTo>
                    <a:pt x="53128" y="259804"/>
                  </a:lnTo>
                  <a:lnTo>
                    <a:pt x="73270" y="249285"/>
                  </a:lnTo>
                  <a:lnTo>
                    <a:pt x="120595" y="207586"/>
                  </a:lnTo>
                  <a:lnTo>
                    <a:pt x="152306" y="167385"/>
                  </a:lnTo>
                  <a:lnTo>
                    <a:pt x="183774" y="124049"/>
                  </a:lnTo>
                  <a:lnTo>
                    <a:pt x="203638" y="80949"/>
                  </a:lnTo>
                  <a:lnTo>
                    <a:pt x="207426" y="47610"/>
                  </a:lnTo>
                  <a:lnTo>
                    <a:pt x="204662" y="85321"/>
                  </a:lnTo>
                  <a:lnTo>
                    <a:pt x="199290" y="127947"/>
                  </a:lnTo>
                  <a:lnTo>
                    <a:pt x="193304" y="169688"/>
                  </a:lnTo>
                  <a:lnTo>
                    <a:pt x="194940" y="210514"/>
                  </a:lnTo>
                  <a:lnTo>
                    <a:pt x="197071" y="249420"/>
                  </a:lnTo>
                  <a:lnTo>
                    <a:pt x="202759" y="282703"/>
                  </a:lnTo>
                  <a:lnTo>
                    <a:pt x="245593" y="351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1331"/>
            <p:cNvSpPr/>
            <p:nvPr>
              <p:custDataLst>
                <p:tags r:id="rId58"/>
              </p:custDataLst>
            </p:nvPr>
          </p:nvSpPr>
          <p:spPr>
            <a:xfrm>
              <a:off x="2638425" y="5619865"/>
              <a:ext cx="263971" cy="332539"/>
            </a:xfrm>
            <a:custGeom>
              <a:avLst/>
              <a:gdLst/>
              <a:ahLst/>
              <a:cxnLst/>
              <a:rect l="0" t="0" r="0" b="0"/>
              <a:pathLst>
                <a:path w="263971" h="332539">
                  <a:moveTo>
                    <a:pt x="219075" y="9410"/>
                  </a:moveTo>
                  <a:lnTo>
                    <a:pt x="219075" y="9410"/>
                  </a:lnTo>
                  <a:lnTo>
                    <a:pt x="214019" y="4354"/>
                  </a:lnTo>
                  <a:lnTo>
                    <a:pt x="208714" y="1871"/>
                  </a:lnTo>
                  <a:lnTo>
                    <a:pt x="179075" y="0"/>
                  </a:lnTo>
                  <a:lnTo>
                    <a:pt x="163596" y="4976"/>
                  </a:lnTo>
                  <a:lnTo>
                    <a:pt x="118667" y="30479"/>
                  </a:lnTo>
                  <a:lnTo>
                    <a:pt x="86823" y="51711"/>
                  </a:lnTo>
                  <a:lnTo>
                    <a:pt x="76335" y="63841"/>
                  </a:lnTo>
                  <a:lnTo>
                    <a:pt x="70969" y="79110"/>
                  </a:lnTo>
                  <a:lnTo>
                    <a:pt x="69642" y="96480"/>
                  </a:lnTo>
                  <a:lnTo>
                    <a:pt x="72580" y="114783"/>
                  </a:lnTo>
                  <a:lnTo>
                    <a:pt x="83057" y="130679"/>
                  </a:lnTo>
                  <a:lnTo>
                    <a:pt x="125787" y="165707"/>
                  </a:lnTo>
                  <a:lnTo>
                    <a:pt x="169642" y="197857"/>
                  </a:lnTo>
                  <a:lnTo>
                    <a:pt x="214249" y="229961"/>
                  </a:lnTo>
                  <a:lnTo>
                    <a:pt x="247559" y="259272"/>
                  </a:lnTo>
                  <a:lnTo>
                    <a:pt x="257487" y="272507"/>
                  </a:lnTo>
                  <a:lnTo>
                    <a:pt x="262605" y="285445"/>
                  </a:lnTo>
                  <a:lnTo>
                    <a:pt x="263970" y="291859"/>
                  </a:lnTo>
                  <a:lnTo>
                    <a:pt x="262665" y="304628"/>
                  </a:lnTo>
                  <a:lnTo>
                    <a:pt x="260835" y="310997"/>
                  </a:lnTo>
                  <a:lnTo>
                    <a:pt x="256440" y="316302"/>
                  </a:lnTo>
                  <a:lnTo>
                    <a:pt x="243090" y="325017"/>
                  </a:lnTo>
                  <a:lnTo>
                    <a:pt x="217724" y="330818"/>
                  </a:lnTo>
                  <a:lnTo>
                    <a:pt x="179987" y="332538"/>
                  </a:lnTo>
                  <a:lnTo>
                    <a:pt x="132919" y="324454"/>
                  </a:lnTo>
                  <a:lnTo>
                    <a:pt x="92183" y="309367"/>
                  </a:lnTo>
                  <a:lnTo>
                    <a:pt x="51723" y="285306"/>
                  </a:lnTo>
                  <a:lnTo>
                    <a:pt x="5648" y="243485"/>
                  </a:lnTo>
                  <a:lnTo>
                    <a:pt x="0" y="238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1332"/>
            <p:cNvSpPr/>
            <p:nvPr>
              <p:custDataLst>
                <p:tags r:id="rId59"/>
              </p:custDataLst>
            </p:nvPr>
          </p:nvSpPr>
          <p:spPr>
            <a:xfrm>
              <a:off x="2933700" y="5611554"/>
              <a:ext cx="304801" cy="662158"/>
            </a:xfrm>
            <a:custGeom>
              <a:avLst/>
              <a:gdLst/>
              <a:ahLst/>
              <a:cxnLst/>
              <a:rect l="0" t="0" r="0" b="0"/>
              <a:pathLst>
                <a:path w="304801" h="662158">
                  <a:moveTo>
                    <a:pt x="85725" y="46296"/>
                  </a:moveTo>
                  <a:lnTo>
                    <a:pt x="85725" y="46296"/>
                  </a:lnTo>
                  <a:lnTo>
                    <a:pt x="80669" y="88912"/>
                  </a:lnTo>
                  <a:lnTo>
                    <a:pt x="77524" y="126069"/>
                  </a:lnTo>
                  <a:lnTo>
                    <a:pt x="69915" y="168945"/>
                  </a:lnTo>
                  <a:lnTo>
                    <a:pt x="67315" y="207989"/>
                  </a:lnTo>
                  <a:lnTo>
                    <a:pt x="68018" y="226109"/>
                  </a:lnTo>
                  <a:lnTo>
                    <a:pt x="74364" y="247153"/>
                  </a:lnTo>
                  <a:lnTo>
                    <a:pt x="89076" y="267820"/>
                  </a:lnTo>
                  <a:lnTo>
                    <a:pt x="100973" y="271751"/>
                  </a:lnTo>
                  <a:lnTo>
                    <a:pt x="108590" y="272800"/>
                  </a:lnTo>
                  <a:lnTo>
                    <a:pt x="122699" y="268320"/>
                  </a:lnTo>
                  <a:lnTo>
                    <a:pt x="164089" y="241221"/>
                  </a:lnTo>
                  <a:lnTo>
                    <a:pt x="196315" y="214118"/>
                  </a:lnTo>
                  <a:lnTo>
                    <a:pt x="221268" y="174573"/>
                  </a:lnTo>
                  <a:lnTo>
                    <a:pt x="247241" y="135573"/>
                  </a:lnTo>
                  <a:lnTo>
                    <a:pt x="268813" y="97208"/>
                  </a:lnTo>
                  <a:lnTo>
                    <a:pt x="287552" y="60087"/>
                  </a:lnTo>
                  <a:lnTo>
                    <a:pt x="301079" y="21386"/>
                  </a:lnTo>
                  <a:lnTo>
                    <a:pt x="304582" y="0"/>
                  </a:lnTo>
                  <a:lnTo>
                    <a:pt x="304795" y="39410"/>
                  </a:lnTo>
                  <a:lnTo>
                    <a:pt x="304799" y="84055"/>
                  </a:lnTo>
                  <a:lnTo>
                    <a:pt x="304800" y="128510"/>
                  </a:lnTo>
                  <a:lnTo>
                    <a:pt x="304800" y="163269"/>
                  </a:lnTo>
                  <a:lnTo>
                    <a:pt x="301978" y="202706"/>
                  </a:lnTo>
                  <a:lnTo>
                    <a:pt x="298254" y="244928"/>
                  </a:lnTo>
                  <a:lnTo>
                    <a:pt x="296599" y="288387"/>
                  </a:lnTo>
                  <a:lnTo>
                    <a:pt x="293041" y="335219"/>
                  </a:lnTo>
                  <a:lnTo>
                    <a:pt x="290611" y="359562"/>
                  </a:lnTo>
                  <a:lnTo>
                    <a:pt x="285088" y="406365"/>
                  </a:lnTo>
                  <a:lnTo>
                    <a:pt x="278048" y="450802"/>
                  </a:lnTo>
                  <a:lnTo>
                    <a:pt x="267863" y="491718"/>
                  </a:lnTo>
                  <a:lnTo>
                    <a:pt x="256281" y="531070"/>
                  </a:lnTo>
                  <a:lnTo>
                    <a:pt x="244078" y="567610"/>
                  </a:lnTo>
                  <a:lnTo>
                    <a:pt x="224249" y="610922"/>
                  </a:lnTo>
                  <a:lnTo>
                    <a:pt x="198736" y="642219"/>
                  </a:lnTo>
                  <a:lnTo>
                    <a:pt x="180402" y="654403"/>
                  </a:lnTo>
                  <a:lnTo>
                    <a:pt x="147174" y="662157"/>
                  </a:lnTo>
                  <a:lnTo>
                    <a:pt x="115574" y="659397"/>
                  </a:lnTo>
                  <a:lnTo>
                    <a:pt x="81046" y="641764"/>
                  </a:lnTo>
                  <a:lnTo>
                    <a:pt x="49061" y="616431"/>
                  </a:lnTo>
                  <a:lnTo>
                    <a:pt x="24532" y="578704"/>
                  </a:lnTo>
                  <a:lnTo>
                    <a:pt x="8915" y="534012"/>
                  </a:lnTo>
                  <a:lnTo>
                    <a:pt x="0" y="43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" name="SMARTInkShape-Group322"/>
          <p:cNvGrpSpPr/>
          <p:nvPr/>
        </p:nvGrpSpPr>
        <p:grpSpPr>
          <a:xfrm>
            <a:off x="3601774" y="5583865"/>
            <a:ext cx="529622" cy="312111"/>
            <a:chOff x="3601774" y="5583865"/>
            <a:chExt cx="529622" cy="312111"/>
          </a:xfrm>
        </p:grpSpPr>
        <p:sp>
          <p:nvSpPr>
            <p:cNvPr id="1067" name="SMARTInkShape-1333"/>
            <p:cNvSpPr/>
            <p:nvPr>
              <p:custDataLst>
                <p:tags r:id="rId54"/>
              </p:custDataLst>
            </p:nvPr>
          </p:nvSpPr>
          <p:spPr>
            <a:xfrm>
              <a:off x="3601774" y="5583865"/>
              <a:ext cx="529622" cy="273279"/>
            </a:xfrm>
            <a:custGeom>
              <a:avLst/>
              <a:gdLst/>
              <a:ahLst/>
              <a:cxnLst/>
              <a:rect l="0" t="0" r="0" b="0"/>
              <a:pathLst>
                <a:path w="529622" h="273279">
                  <a:moveTo>
                    <a:pt x="8201" y="93035"/>
                  </a:moveTo>
                  <a:lnTo>
                    <a:pt x="8201" y="93035"/>
                  </a:lnTo>
                  <a:lnTo>
                    <a:pt x="0" y="84834"/>
                  </a:lnTo>
                  <a:lnTo>
                    <a:pt x="617" y="84393"/>
                  </a:lnTo>
                  <a:lnTo>
                    <a:pt x="12034" y="80862"/>
                  </a:lnTo>
                  <a:lnTo>
                    <a:pt x="17106" y="78570"/>
                  </a:lnTo>
                  <a:lnTo>
                    <a:pt x="59640" y="75344"/>
                  </a:lnTo>
                  <a:lnTo>
                    <a:pt x="103994" y="74387"/>
                  </a:lnTo>
                  <a:lnTo>
                    <a:pt x="149002" y="74104"/>
                  </a:lnTo>
                  <a:lnTo>
                    <a:pt x="185785" y="76860"/>
                  </a:lnTo>
                  <a:lnTo>
                    <a:pt x="222594" y="80554"/>
                  </a:lnTo>
                  <a:lnTo>
                    <a:pt x="266450" y="85749"/>
                  </a:lnTo>
                  <a:lnTo>
                    <a:pt x="284744" y="90876"/>
                  </a:lnTo>
                  <a:lnTo>
                    <a:pt x="299776" y="92608"/>
                  </a:lnTo>
                  <a:lnTo>
                    <a:pt x="307436" y="97966"/>
                  </a:lnTo>
                  <a:lnTo>
                    <a:pt x="310528" y="103340"/>
                  </a:lnTo>
                  <a:lnTo>
                    <a:pt x="311352" y="106255"/>
                  </a:lnTo>
                  <a:lnTo>
                    <a:pt x="305071" y="132688"/>
                  </a:lnTo>
                  <a:lnTo>
                    <a:pt x="293639" y="167856"/>
                  </a:lnTo>
                  <a:lnTo>
                    <a:pt x="286246" y="209650"/>
                  </a:lnTo>
                  <a:lnTo>
                    <a:pt x="290022" y="231539"/>
                  </a:lnTo>
                  <a:lnTo>
                    <a:pt x="297843" y="251431"/>
                  </a:lnTo>
                  <a:lnTo>
                    <a:pt x="306617" y="261505"/>
                  </a:lnTo>
                  <a:lnTo>
                    <a:pt x="311920" y="265673"/>
                  </a:lnTo>
                  <a:lnTo>
                    <a:pt x="326278" y="270305"/>
                  </a:lnTo>
                  <a:lnTo>
                    <a:pt x="361367" y="273278"/>
                  </a:lnTo>
                  <a:lnTo>
                    <a:pt x="408349" y="263552"/>
                  </a:lnTo>
                  <a:lnTo>
                    <a:pt x="427344" y="255603"/>
                  </a:lnTo>
                  <a:lnTo>
                    <a:pt x="474932" y="220747"/>
                  </a:lnTo>
                  <a:lnTo>
                    <a:pt x="498446" y="191083"/>
                  </a:lnTo>
                  <a:lnTo>
                    <a:pt x="517751" y="149679"/>
                  </a:lnTo>
                  <a:lnTo>
                    <a:pt x="528933" y="104654"/>
                  </a:lnTo>
                  <a:lnTo>
                    <a:pt x="529621" y="84441"/>
                  </a:lnTo>
                  <a:lnTo>
                    <a:pt x="522999" y="55211"/>
                  </a:lnTo>
                  <a:lnTo>
                    <a:pt x="508102" y="28559"/>
                  </a:lnTo>
                  <a:lnTo>
                    <a:pt x="496374" y="17459"/>
                  </a:lnTo>
                  <a:lnTo>
                    <a:pt x="472814" y="5261"/>
                  </a:lnTo>
                  <a:lnTo>
                    <a:pt x="450782" y="0"/>
                  </a:lnTo>
                  <a:lnTo>
                    <a:pt x="437384" y="1593"/>
                  </a:lnTo>
                  <a:lnTo>
                    <a:pt x="424374" y="6886"/>
                  </a:lnTo>
                  <a:lnTo>
                    <a:pt x="411536" y="16293"/>
                  </a:lnTo>
                  <a:lnTo>
                    <a:pt x="397465" y="38546"/>
                  </a:lnTo>
                  <a:lnTo>
                    <a:pt x="379928" y="83860"/>
                  </a:lnTo>
                  <a:lnTo>
                    <a:pt x="370151" y="13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1334"/>
            <p:cNvSpPr/>
            <p:nvPr>
              <p:custDataLst>
                <p:tags r:id="rId55"/>
              </p:custDataLst>
            </p:nvPr>
          </p:nvSpPr>
          <p:spPr>
            <a:xfrm>
              <a:off x="3705225" y="5619750"/>
              <a:ext cx="9524" cy="276226"/>
            </a:xfrm>
            <a:custGeom>
              <a:avLst/>
              <a:gdLst/>
              <a:ahLst/>
              <a:cxnLst/>
              <a:rect l="0" t="0" r="0" b="0"/>
              <a:pathLst>
                <a:path w="9524" h="2762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15" y="40704"/>
                  </a:lnTo>
                  <a:lnTo>
                    <a:pt x="9523" y="77773"/>
                  </a:lnTo>
                  <a:lnTo>
                    <a:pt x="6703" y="124763"/>
                  </a:lnTo>
                  <a:lnTo>
                    <a:pt x="1324" y="169754"/>
                  </a:lnTo>
                  <a:lnTo>
                    <a:pt x="262" y="21576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SMARTInkShape-Group323"/>
          <p:cNvGrpSpPr/>
          <p:nvPr/>
        </p:nvGrpSpPr>
        <p:grpSpPr>
          <a:xfrm>
            <a:off x="4506429" y="5520758"/>
            <a:ext cx="1922947" cy="432368"/>
            <a:chOff x="4506429" y="5520758"/>
            <a:chExt cx="1922947" cy="432368"/>
          </a:xfrm>
        </p:grpSpPr>
        <p:sp>
          <p:nvSpPr>
            <p:cNvPr id="1070" name="SMARTInkShape-1335"/>
            <p:cNvSpPr/>
            <p:nvPr>
              <p:custDataLst>
                <p:tags r:id="rId46"/>
              </p:custDataLst>
            </p:nvPr>
          </p:nvSpPr>
          <p:spPr>
            <a:xfrm>
              <a:off x="6124575" y="5686425"/>
              <a:ext cx="304801" cy="85726"/>
            </a:xfrm>
            <a:custGeom>
              <a:avLst/>
              <a:gdLst/>
              <a:ahLst/>
              <a:cxnLst/>
              <a:rect l="0" t="0" r="0" b="0"/>
              <a:pathLst>
                <a:path w="304801" h="85726">
                  <a:moveTo>
                    <a:pt x="0" y="0"/>
                  </a:moveTo>
                  <a:lnTo>
                    <a:pt x="0" y="0"/>
                  </a:lnTo>
                  <a:lnTo>
                    <a:pt x="15209" y="6546"/>
                  </a:lnTo>
                  <a:lnTo>
                    <a:pt x="54893" y="14189"/>
                  </a:lnTo>
                  <a:lnTo>
                    <a:pt x="95169" y="27723"/>
                  </a:lnTo>
                  <a:lnTo>
                    <a:pt x="128023" y="36310"/>
                  </a:lnTo>
                  <a:lnTo>
                    <a:pt x="163791" y="44713"/>
                  </a:lnTo>
                  <a:lnTo>
                    <a:pt x="200854" y="55503"/>
                  </a:lnTo>
                  <a:lnTo>
                    <a:pt x="247308" y="68421"/>
                  </a:lnTo>
                  <a:lnTo>
                    <a:pt x="3048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1336"/>
            <p:cNvSpPr/>
            <p:nvPr>
              <p:custDataLst>
                <p:tags r:id="rId47"/>
              </p:custDataLst>
            </p:nvPr>
          </p:nvSpPr>
          <p:spPr>
            <a:xfrm>
              <a:off x="6276975" y="5543550"/>
              <a:ext cx="47626" cy="409576"/>
            </a:xfrm>
            <a:custGeom>
              <a:avLst/>
              <a:gdLst/>
              <a:ahLst/>
              <a:cxnLst/>
              <a:rect l="0" t="0" r="0" b="0"/>
              <a:pathLst>
                <a:path w="47626" h="40957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9298" y="50381"/>
                  </a:lnTo>
                  <a:lnTo>
                    <a:pt x="28648" y="86540"/>
                  </a:lnTo>
                  <a:lnTo>
                    <a:pt x="35299" y="124067"/>
                  </a:lnTo>
                  <a:lnTo>
                    <a:pt x="37271" y="161997"/>
                  </a:lnTo>
                  <a:lnTo>
                    <a:pt x="37854" y="202869"/>
                  </a:lnTo>
                  <a:lnTo>
                    <a:pt x="38027" y="245670"/>
                  </a:lnTo>
                  <a:lnTo>
                    <a:pt x="38078" y="285163"/>
                  </a:lnTo>
                  <a:lnTo>
                    <a:pt x="38096" y="331377"/>
                  </a:lnTo>
                  <a:lnTo>
                    <a:pt x="44645" y="371080"/>
                  </a:lnTo>
                  <a:lnTo>
                    <a:pt x="4762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1337"/>
            <p:cNvSpPr/>
            <p:nvPr>
              <p:custDataLst>
                <p:tags r:id="rId48"/>
              </p:custDataLst>
            </p:nvPr>
          </p:nvSpPr>
          <p:spPr>
            <a:xfrm>
              <a:off x="5934075" y="5520758"/>
              <a:ext cx="257176" cy="308328"/>
            </a:xfrm>
            <a:custGeom>
              <a:avLst/>
              <a:gdLst/>
              <a:ahLst/>
              <a:cxnLst/>
              <a:rect l="0" t="0" r="0" b="0"/>
              <a:pathLst>
                <a:path w="257176" h="308328">
                  <a:moveTo>
                    <a:pt x="0" y="89467"/>
                  </a:moveTo>
                  <a:lnTo>
                    <a:pt x="0" y="89467"/>
                  </a:lnTo>
                  <a:lnTo>
                    <a:pt x="0" y="94524"/>
                  </a:lnTo>
                  <a:lnTo>
                    <a:pt x="2822" y="99828"/>
                  </a:lnTo>
                  <a:lnTo>
                    <a:pt x="5057" y="102724"/>
                  </a:lnTo>
                  <a:lnTo>
                    <a:pt x="7539" y="111587"/>
                  </a:lnTo>
                  <a:lnTo>
                    <a:pt x="11759" y="128475"/>
                  </a:lnTo>
                  <a:lnTo>
                    <a:pt x="15810" y="141730"/>
                  </a:lnTo>
                  <a:lnTo>
                    <a:pt x="23680" y="185328"/>
                  </a:lnTo>
                  <a:lnTo>
                    <a:pt x="28666" y="228425"/>
                  </a:lnTo>
                  <a:lnTo>
                    <a:pt x="37133" y="272994"/>
                  </a:lnTo>
                  <a:lnTo>
                    <a:pt x="38097" y="308327"/>
                  </a:lnTo>
                  <a:lnTo>
                    <a:pt x="38100" y="267832"/>
                  </a:lnTo>
                  <a:lnTo>
                    <a:pt x="43157" y="220868"/>
                  </a:lnTo>
                  <a:lnTo>
                    <a:pt x="46301" y="175202"/>
                  </a:lnTo>
                  <a:lnTo>
                    <a:pt x="52289" y="134861"/>
                  </a:lnTo>
                  <a:lnTo>
                    <a:pt x="60767" y="96097"/>
                  </a:lnTo>
                  <a:lnTo>
                    <a:pt x="76259" y="50254"/>
                  </a:lnTo>
                  <a:lnTo>
                    <a:pt x="83634" y="33939"/>
                  </a:lnTo>
                  <a:lnTo>
                    <a:pt x="106630" y="11142"/>
                  </a:lnTo>
                  <a:lnTo>
                    <a:pt x="127197" y="878"/>
                  </a:lnTo>
                  <a:lnTo>
                    <a:pt x="141552" y="0"/>
                  </a:lnTo>
                  <a:lnTo>
                    <a:pt x="184172" y="11912"/>
                  </a:lnTo>
                  <a:lnTo>
                    <a:pt x="231544" y="33304"/>
                  </a:lnTo>
                  <a:lnTo>
                    <a:pt x="245783" y="44397"/>
                  </a:lnTo>
                  <a:lnTo>
                    <a:pt x="257175" y="60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1338"/>
            <p:cNvSpPr/>
            <p:nvPr>
              <p:custDataLst>
                <p:tags r:id="rId49"/>
              </p:custDataLst>
            </p:nvPr>
          </p:nvSpPr>
          <p:spPr>
            <a:xfrm>
              <a:off x="5606493" y="5601362"/>
              <a:ext cx="289439" cy="227939"/>
            </a:xfrm>
            <a:custGeom>
              <a:avLst/>
              <a:gdLst/>
              <a:ahLst/>
              <a:cxnLst/>
              <a:rect l="0" t="0" r="0" b="0"/>
              <a:pathLst>
                <a:path w="289439" h="227939">
                  <a:moveTo>
                    <a:pt x="13257" y="123163"/>
                  </a:moveTo>
                  <a:lnTo>
                    <a:pt x="13257" y="123163"/>
                  </a:lnTo>
                  <a:lnTo>
                    <a:pt x="58037" y="123163"/>
                  </a:lnTo>
                  <a:lnTo>
                    <a:pt x="104037" y="114962"/>
                  </a:lnTo>
                  <a:lnTo>
                    <a:pt x="151519" y="113753"/>
                  </a:lnTo>
                  <a:lnTo>
                    <a:pt x="192224" y="114719"/>
                  </a:lnTo>
                  <a:lnTo>
                    <a:pt x="231935" y="124004"/>
                  </a:lnTo>
                  <a:lnTo>
                    <a:pt x="278120" y="132349"/>
                  </a:lnTo>
                  <a:lnTo>
                    <a:pt x="283727" y="132538"/>
                  </a:lnTo>
                  <a:lnTo>
                    <a:pt x="285645" y="131529"/>
                  </a:lnTo>
                  <a:lnTo>
                    <a:pt x="286924" y="129799"/>
                  </a:lnTo>
                  <a:lnTo>
                    <a:pt x="288977" y="124474"/>
                  </a:lnTo>
                  <a:lnTo>
                    <a:pt x="289438" y="101819"/>
                  </a:lnTo>
                  <a:lnTo>
                    <a:pt x="279356" y="76505"/>
                  </a:lnTo>
                  <a:lnTo>
                    <a:pt x="268754" y="62562"/>
                  </a:lnTo>
                  <a:lnTo>
                    <a:pt x="237403" y="34867"/>
                  </a:lnTo>
                  <a:lnTo>
                    <a:pt x="193645" y="10654"/>
                  </a:lnTo>
                  <a:lnTo>
                    <a:pt x="165483" y="2691"/>
                  </a:lnTo>
                  <a:lnTo>
                    <a:pt x="120977" y="0"/>
                  </a:lnTo>
                  <a:lnTo>
                    <a:pt x="80514" y="2291"/>
                  </a:lnTo>
                  <a:lnTo>
                    <a:pt x="41947" y="12622"/>
                  </a:lnTo>
                  <a:lnTo>
                    <a:pt x="28478" y="21468"/>
                  </a:lnTo>
                  <a:lnTo>
                    <a:pt x="11207" y="44397"/>
                  </a:lnTo>
                  <a:lnTo>
                    <a:pt x="890" y="68075"/>
                  </a:lnTo>
                  <a:lnTo>
                    <a:pt x="0" y="85978"/>
                  </a:lnTo>
                  <a:lnTo>
                    <a:pt x="10845" y="132808"/>
                  </a:lnTo>
                  <a:lnTo>
                    <a:pt x="16772" y="151791"/>
                  </a:lnTo>
                  <a:lnTo>
                    <a:pt x="28577" y="167990"/>
                  </a:lnTo>
                  <a:lnTo>
                    <a:pt x="62027" y="195635"/>
                  </a:lnTo>
                  <a:lnTo>
                    <a:pt x="89797" y="210017"/>
                  </a:lnTo>
                  <a:lnTo>
                    <a:pt x="135229" y="217813"/>
                  </a:lnTo>
                  <a:lnTo>
                    <a:pt x="172398" y="224468"/>
                  </a:lnTo>
                  <a:lnTo>
                    <a:pt x="222807" y="22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1339"/>
            <p:cNvSpPr/>
            <p:nvPr>
              <p:custDataLst>
                <p:tags r:id="rId50"/>
              </p:custDataLst>
            </p:nvPr>
          </p:nvSpPr>
          <p:spPr>
            <a:xfrm>
              <a:off x="5343525" y="5581650"/>
              <a:ext cx="228425" cy="256449"/>
            </a:xfrm>
            <a:custGeom>
              <a:avLst/>
              <a:gdLst/>
              <a:ahLst/>
              <a:cxnLst/>
              <a:rect l="0" t="0" r="0" b="0"/>
              <a:pathLst>
                <a:path w="228425" h="256449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2822" y="29411"/>
                  </a:lnTo>
                  <a:lnTo>
                    <a:pt x="16247" y="46677"/>
                  </a:lnTo>
                  <a:lnTo>
                    <a:pt x="31799" y="86854"/>
                  </a:lnTo>
                  <a:lnTo>
                    <a:pt x="50454" y="133499"/>
                  </a:lnTo>
                  <a:lnTo>
                    <a:pt x="78689" y="179936"/>
                  </a:lnTo>
                  <a:lnTo>
                    <a:pt x="102319" y="221880"/>
                  </a:lnTo>
                  <a:lnTo>
                    <a:pt x="125631" y="248895"/>
                  </a:lnTo>
                  <a:lnTo>
                    <a:pt x="132742" y="253495"/>
                  </a:lnTo>
                  <a:lnTo>
                    <a:pt x="140874" y="256448"/>
                  </a:lnTo>
                  <a:lnTo>
                    <a:pt x="144808" y="254029"/>
                  </a:lnTo>
                  <a:lnTo>
                    <a:pt x="155957" y="243854"/>
                  </a:lnTo>
                  <a:lnTo>
                    <a:pt x="174658" y="198855"/>
                  </a:lnTo>
                  <a:lnTo>
                    <a:pt x="188390" y="160636"/>
                  </a:lnTo>
                  <a:lnTo>
                    <a:pt x="207565" y="116241"/>
                  </a:lnTo>
                  <a:lnTo>
                    <a:pt x="221858" y="76584"/>
                  </a:lnTo>
                  <a:lnTo>
                    <a:pt x="228008" y="32341"/>
                  </a:lnTo>
                  <a:lnTo>
                    <a:pt x="228424" y="17931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1340"/>
            <p:cNvSpPr/>
            <p:nvPr>
              <p:custDataLst>
                <p:tags r:id="rId51"/>
              </p:custDataLst>
            </p:nvPr>
          </p:nvSpPr>
          <p:spPr>
            <a:xfrm>
              <a:off x="5095875" y="5593271"/>
              <a:ext cx="257176" cy="255080"/>
            </a:xfrm>
            <a:custGeom>
              <a:avLst/>
              <a:gdLst/>
              <a:ahLst/>
              <a:cxnLst/>
              <a:rect l="0" t="0" r="0" b="0"/>
              <a:pathLst>
                <a:path w="257176" h="255080">
                  <a:moveTo>
                    <a:pt x="28575" y="26479"/>
                  </a:moveTo>
                  <a:lnTo>
                    <a:pt x="28575" y="26479"/>
                  </a:lnTo>
                  <a:lnTo>
                    <a:pt x="31397" y="45307"/>
                  </a:lnTo>
                  <a:lnTo>
                    <a:pt x="34062" y="64480"/>
                  </a:lnTo>
                  <a:lnTo>
                    <a:pt x="27150" y="102659"/>
                  </a:lnTo>
                  <a:lnTo>
                    <a:pt x="15594" y="140776"/>
                  </a:lnTo>
                  <a:lnTo>
                    <a:pt x="2785" y="185582"/>
                  </a:lnTo>
                  <a:lnTo>
                    <a:pt x="109" y="231491"/>
                  </a:lnTo>
                  <a:lnTo>
                    <a:pt x="3" y="250634"/>
                  </a:lnTo>
                  <a:lnTo>
                    <a:pt x="0" y="205860"/>
                  </a:lnTo>
                  <a:lnTo>
                    <a:pt x="7604" y="167981"/>
                  </a:lnTo>
                  <a:lnTo>
                    <a:pt x="16477" y="123653"/>
                  </a:lnTo>
                  <a:lnTo>
                    <a:pt x="20023" y="103534"/>
                  </a:lnTo>
                  <a:lnTo>
                    <a:pt x="36725" y="64748"/>
                  </a:lnTo>
                  <a:lnTo>
                    <a:pt x="57029" y="20627"/>
                  </a:lnTo>
                  <a:lnTo>
                    <a:pt x="69827" y="4980"/>
                  </a:lnTo>
                  <a:lnTo>
                    <a:pt x="79012" y="1049"/>
                  </a:lnTo>
                  <a:lnTo>
                    <a:pt x="84424" y="0"/>
                  </a:lnTo>
                  <a:lnTo>
                    <a:pt x="98905" y="4480"/>
                  </a:lnTo>
                  <a:lnTo>
                    <a:pt x="129015" y="19546"/>
                  </a:lnTo>
                  <a:lnTo>
                    <a:pt x="139537" y="31865"/>
                  </a:lnTo>
                  <a:lnTo>
                    <a:pt x="171402" y="74812"/>
                  </a:lnTo>
                  <a:lnTo>
                    <a:pt x="197889" y="121823"/>
                  </a:lnTo>
                  <a:lnTo>
                    <a:pt x="221198" y="169366"/>
                  </a:lnTo>
                  <a:lnTo>
                    <a:pt x="233110" y="195111"/>
                  </a:lnTo>
                  <a:lnTo>
                    <a:pt x="246033" y="237158"/>
                  </a:lnTo>
                  <a:lnTo>
                    <a:pt x="247630" y="239957"/>
                  </a:lnTo>
                  <a:lnTo>
                    <a:pt x="249753" y="241822"/>
                  </a:lnTo>
                  <a:lnTo>
                    <a:pt x="252227" y="243067"/>
                  </a:lnTo>
                  <a:lnTo>
                    <a:pt x="253876" y="244954"/>
                  </a:lnTo>
                  <a:lnTo>
                    <a:pt x="257175" y="255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1341"/>
            <p:cNvSpPr/>
            <p:nvPr>
              <p:custDataLst>
                <p:tags r:id="rId52"/>
              </p:custDataLst>
            </p:nvPr>
          </p:nvSpPr>
          <p:spPr>
            <a:xfrm>
              <a:off x="4838865" y="5621086"/>
              <a:ext cx="213431" cy="273735"/>
            </a:xfrm>
            <a:custGeom>
              <a:avLst/>
              <a:gdLst/>
              <a:ahLst/>
              <a:cxnLst/>
              <a:rect l="0" t="0" r="0" b="0"/>
              <a:pathLst>
                <a:path w="213431" h="273735">
                  <a:moveTo>
                    <a:pt x="56985" y="36764"/>
                  </a:moveTo>
                  <a:lnTo>
                    <a:pt x="56985" y="36764"/>
                  </a:lnTo>
                  <a:lnTo>
                    <a:pt x="56985" y="31708"/>
                  </a:lnTo>
                  <a:lnTo>
                    <a:pt x="55927" y="30218"/>
                  </a:lnTo>
                  <a:lnTo>
                    <a:pt x="54163" y="29225"/>
                  </a:lnTo>
                  <a:lnTo>
                    <a:pt x="48784" y="27631"/>
                  </a:lnTo>
                  <a:lnTo>
                    <a:pt x="42796" y="32412"/>
                  </a:lnTo>
                  <a:lnTo>
                    <a:pt x="25104" y="76154"/>
                  </a:lnTo>
                  <a:lnTo>
                    <a:pt x="12509" y="114277"/>
                  </a:lnTo>
                  <a:lnTo>
                    <a:pt x="2653" y="158653"/>
                  </a:lnTo>
                  <a:lnTo>
                    <a:pt x="206" y="201413"/>
                  </a:lnTo>
                  <a:lnTo>
                    <a:pt x="0" y="218949"/>
                  </a:lnTo>
                  <a:lnTo>
                    <a:pt x="5553" y="234505"/>
                  </a:lnTo>
                  <a:lnTo>
                    <a:pt x="26365" y="261737"/>
                  </a:lnTo>
                  <a:lnTo>
                    <a:pt x="38437" y="269044"/>
                  </a:lnTo>
                  <a:lnTo>
                    <a:pt x="63434" y="273734"/>
                  </a:lnTo>
                  <a:lnTo>
                    <a:pt x="95300" y="267057"/>
                  </a:lnTo>
                  <a:lnTo>
                    <a:pt x="109645" y="261531"/>
                  </a:lnTo>
                  <a:lnTo>
                    <a:pt x="129621" y="242356"/>
                  </a:lnTo>
                  <a:lnTo>
                    <a:pt x="164531" y="198167"/>
                  </a:lnTo>
                  <a:lnTo>
                    <a:pt x="185511" y="169959"/>
                  </a:lnTo>
                  <a:lnTo>
                    <a:pt x="205575" y="122469"/>
                  </a:lnTo>
                  <a:lnTo>
                    <a:pt x="213430" y="94966"/>
                  </a:lnTo>
                  <a:lnTo>
                    <a:pt x="205070" y="49432"/>
                  </a:lnTo>
                  <a:lnTo>
                    <a:pt x="196347" y="28758"/>
                  </a:lnTo>
                  <a:lnTo>
                    <a:pt x="187362" y="19800"/>
                  </a:lnTo>
                  <a:lnTo>
                    <a:pt x="159252" y="3172"/>
                  </a:lnTo>
                  <a:lnTo>
                    <a:pt x="144906" y="0"/>
                  </a:lnTo>
                  <a:lnTo>
                    <a:pt x="122547" y="118"/>
                  </a:lnTo>
                  <a:lnTo>
                    <a:pt x="76035" y="1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1342"/>
            <p:cNvSpPr/>
            <p:nvPr>
              <p:custDataLst>
                <p:tags r:id="rId53"/>
              </p:custDataLst>
            </p:nvPr>
          </p:nvSpPr>
          <p:spPr>
            <a:xfrm>
              <a:off x="4506429" y="5567382"/>
              <a:ext cx="237022" cy="309544"/>
            </a:xfrm>
            <a:custGeom>
              <a:avLst/>
              <a:gdLst/>
              <a:ahLst/>
              <a:cxnLst/>
              <a:rect l="0" t="0" r="0" b="0"/>
              <a:pathLst>
                <a:path w="237022" h="309544">
                  <a:moveTo>
                    <a:pt x="237021" y="61893"/>
                  </a:moveTo>
                  <a:lnTo>
                    <a:pt x="237021" y="61893"/>
                  </a:lnTo>
                  <a:lnTo>
                    <a:pt x="235963" y="103396"/>
                  </a:lnTo>
                  <a:lnTo>
                    <a:pt x="227612" y="127977"/>
                  </a:lnTo>
                  <a:lnTo>
                    <a:pt x="224679" y="103603"/>
                  </a:lnTo>
                  <a:lnTo>
                    <a:pt x="215738" y="62210"/>
                  </a:lnTo>
                  <a:lnTo>
                    <a:pt x="209570" y="49334"/>
                  </a:lnTo>
                  <a:lnTo>
                    <a:pt x="182358" y="17462"/>
                  </a:lnTo>
                  <a:lnTo>
                    <a:pt x="170040" y="10396"/>
                  </a:lnTo>
                  <a:lnTo>
                    <a:pt x="132010" y="0"/>
                  </a:lnTo>
                  <a:lnTo>
                    <a:pt x="92652" y="8965"/>
                  </a:lnTo>
                  <a:lnTo>
                    <a:pt x="65128" y="22810"/>
                  </a:lnTo>
                  <a:lnTo>
                    <a:pt x="34988" y="54055"/>
                  </a:lnTo>
                  <a:lnTo>
                    <a:pt x="11474" y="90801"/>
                  </a:lnTo>
                  <a:lnTo>
                    <a:pt x="4486" y="110724"/>
                  </a:lnTo>
                  <a:lnTo>
                    <a:pt x="0" y="158009"/>
                  </a:lnTo>
                  <a:lnTo>
                    <a:pt x="1504" y="181869"/>
                  </a:lnTo>
                  <a:lnTo>
                    <a:pt x="19715" y="223058"/>
                  </a:lnTo>
                  <a:lnTo>
                    <a:pt x="48752" y="261768"/>
                  </a:lnTo>
                  <a:lnTo>
                    <a:pt x="113196" y="30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SMARTInkShape-Group324"/>
          <p:cNvGrpSpPr/>
          <p:nvPr/>
        </p:nvGrpSpPr>
        <p:grpSpPr>
          <a:xfrm>
            <a:off x="6924675" y="5553075"/>
            <a:ext cx="2133601" cy="514351"/>
            <a:chOff x="6924675" y="5553075"/>
            <a:chExt cx="2133601" cy="514351"/>
          </a:xfrm>
        </p:grpSpPr>
        <p:sp>
          <p:nvSpPr>
            <p:cNvPr id="1079" name="SMARTInkShape-1343"/>
            <p:cNvSpPr/>
            <p:nvPr>
              <p:custDataLst>
                <p:tags r:id="rId39"/>
              </p:custDataLst>
            </p:nvPr>
          </p:nvSpPr>
          <p:spPr>
            <a:xfrm>
              <a:off x="8763116" y="5679518"/>
              <a:ext cx="295160" cy="302183"/>
            </a:xfrm>
            <a:custGeom>
              <a:avLst/>
              <a:gdLst/>
              <a:ahLst/>
              <a:cxnLst/>
              <a:rect l="0" t="0" r="0" b="0"/>
              <a:pathLst>
                <a:path w="295160" h="302183">
                  <a:moveTo>
                    <a:pt x="9409" y="54532"/>
                  </a:moveTo>
                  <a:lnTo>
                    <a:pt x="9409" y="54532"/>
                  </a:lnTo>
                  <a:lnTo>
                    <a:pt x="0" y="54532"/>
                  </a:lnTo>
                  <a:lnTo>
                    <a:pt x="4975" y="54532"/>
                  </a:lnTo>
                  <a:lnTo>
                    <a:pt x="10261" y="62999"/>
                  </a:lnTo>
                  <a:lnTo>
                    <a:pt x="25396" y="103272"/>
                  </a:lnTo>
                  <a:lnTo>
                    <a:pt x="41173" y="149929"/>
                  </a:lnTo>
                  <a:lnTo>
                    <a:pt x="49498" y="194604"/>
                  </a:lnTo>
                  <a:lnTo>
                    <a:pt x="63286" y="240494"/>
                  </a:lnTo>
                  <a:lnTo>
                    <a:pt x="66432" y="253946"/>
                  </a:lnTo>
                  <a:lnTo>
                    <a:pt x="65475" y="231624"/>
                  </a:lnTo>
                  <a:lnTo>
                    <a:pt x="59015" y="193818"/>
                  </a:lnTo>
                  <a:lnTo>
                    <a:pt x="60444" y="158243"/>
                  </a:lnTo>
                  <a:lnTo>
                    <a:pt x="64747" y="120892"/>
                  </a:lnTo>
                  <a:lnTo>
                    <a:pt x="67871" y="96726"/>
                  </a:lnTo>
                  <a:lnTo>
                    <a:pt x="87122" y="55340"/>
                  </a:lnTo>
                  <a:lnTo>
                    <a:pt x="100040" y="36900"/>
                  </a:lnTo>
                  <a:lnTo>
                    <a:pt x="125162" y="15675"/>
                  </a:lnTo>
                  <a:lnTo>
                    <a:pt x="152714" y="3273"/>
                  </a:lnTo>
                  <a:lnTo>
                    <a:pt x="171526" y="0"/>
                  </a:lnTo>
                  <a:lnTo>
                    <a:pt x="187648" y="1369"/>
                  </a:lnTo>
                  <a:lnTo>
                    <a:pt x="201868" y="6562"/>
                  </a:lnTo>
                  <a:lnTo>
                    <a:pt x="215243" y="15926"/>
                  </a:lnTo>
                  <a:lnTo>
                    <a:pt x="225422" y="29965"/>
                  </a:lnTo>
                  <a:lnTo>
                    <a:pt x="249444" y="75168"/>
                  </a:lnTo>
                  <a:lnTo>
                    <a:pt x="258377" y="122148"/>
                  </a:lnTo>
                  <a:lnTo>
                    <a:pt x="264152" y="159585"/>
                  </a:lnTo>
                  <a:lnTo>
                    <a:pt x="271160" y="205105"/>
                  </a:lnTo>
                  <a:lnTo>
                    <a:pt x="278279" y="251494"/>
                  </a:lnTo>
                  <a:lnTo>
                    <a:pt x="295159" y="30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1344"/>
            <p:cNvSpPr/>
            <p:nvPr>
              <p:custDataLst>
                <p:tags r:id="rId40"/>
              </p:custDataLst>
            </p:nvPr>
          </p:nvSpPr>
          <p:spPr>
            <a:xfrm>
              <a:off x="8439150" y="5688437"/>
              <a:ext cx="304210" cy="291328"/>
            </a:xfrm>
            <a:custGeom>
              <a:avLst/>
              <a:gdLst/>
              <a:ahLst/>
              <a:cxnLst/>
              <a:rect l="0" t="0" r="0" b="0"/>
              <a:pathLst>
                <a:path w="304210" h="291328">
                  <a:moveTo>
                    <a:pt x="0" y="169438"/>
                  </a:moveTo>
                  <a:lnTo>
                    <a:pt x="0" y="169438"/>
                  </a:lnTo>
                  <a:lnTo>
                    <a:pt x="41912" y="169438"/>
                  </a:lnTo>
                  <a:lnTo>
                    <a:pt x="72955" y="166616"/>
                  </a:lnTo>
                  <a:lnTo>
                    <a:pt x="110741" y="162892"/>
                  </a:lnTo>
                  <a:lnTo>
                    <a:pt x="155815" y="160796"/>
                  </a:lnTo>
                  <a:lnTo>
                    <a:pt x="195980" y="159117"/>
                  </a:lnTo>
                  <a:lnTo>
                    <a:pt x="233634" y="153445"/>
                  </a:lnTo>
                  <a:lnTo>
                    <a:pt x="269694" y="148170"/>
                  </a:lnTo>
                  <a:lnTo>
                    <a:pt x="283814" y="143028"/>
                  </a:lnTo>
                  <a:lnTo>
                    <a:pt x="291240" y="140766"/>
                  </a:lnTo>
                  <a:lnTo>
                    <a:pt x="298068" y="136234"/>
                  </a:lnTo>
                  <a:lnTo>
                    <a:pt x="301808" y="130692"/>
                  </a:lnTo>
                  <a:lnTo>
                    <a:pt x="303913" y="121622"/>
                  </a:lnTo>
                  <a:lnTo>
                    <a:pt x="304209" y="118510"/>
                  </a:lnTo>
                  <a:lnTo>
                    <a:pt x="301715" y="112231"/>
                  </a:lnTo>
                  <a:lnTo>
                    <a:pt x="271675" y="70639"/>
                  </a:lnTo>
                  <a:lnTo>
                    <a:pt x="247379" y="48362"/>
                  </a:lnTo>
                  <a:lnTo>
                    <a:pt x="206704" y="19265"/>
                  </a:lnTo>
                  <a:lnTo>
                    <a:pt x="168096" y="2514"/>
                  </a:lnTo>
                  <a:lnTo>
                    <a:pt x="150909" y="0"/>
                  </a:lnTo>
                  <a:lnTo>
                    <a:pt x="128440" y="3640"/>
                  </a:lnTo>
                  <a:lnTo>
                    <a:pt x="85079" y="20187"/>
                  </a:lnTo>
                  <a:lnTo>
                    <a:pt x="75769" y="25487"/>
                  </a:lnTo>
                  <a:lnTo>
                    <a:pt x="62603" y="39844"/>
                  </a:lnTo>
                  <a:lnTo>
                    <a:pt x="40470" y="79986"/>
                  </a:lnTo>
                  <a:lnTo>
                    <a:pt x="36685" y="112396"/>
                  </a:lnTo>
                  <a:lnTo>
                    <a:pt x="37471" y="147261"/>
                  </a:lnTo>
                  <a:lnTo>
                    <a:pt x="37820" y="173340"/>
                  </a:lnTo>
                  <a:lnTo>
                    <a:pt x="46442" y="195514"/>
                  </a:lnTo>
                  <a:lnTo>
                    <a:pt x="72792" y="230563"/>
                  </a:lnTo>
                  <a:lnTo>
                    <a:pt x="97062" y="251284"/>
                  </a:lnTo>
                  <a:lnTo>
                    <a:pt x="140254" y="269645"/>
                  </a:lnTo>
                  <a:lnTo>
                    <a:pt x="183280" y="283462"/>
                  </a:lnTo>
                  <a:lnTo>
                    <a:pt x="227174" y="291327"/>
                  </a:lnTo>
                  <a:lnTo>
                    <a:pt x="295275" y="28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1345"/>
            <p:cNvSpPr/>
            <p:nvPr>
              <p:custDataLst>
                <p:tags r:id="rId41"/>
              </p:custDataLst>
            </p:nvPr>
          </p:nvSpPr>
          <p:spPr>
            <a:xfrm>
              <a:off x="8109713" y="5658151"/>
              <a:ext cx="310155" cy="409275"/>
            </a:xfrm>
            <a:custGeom>
              <a:avLst/>
              <a:gdLst/>
              <a:ahLst/>
              <a:cxnLst/>
              <a:rect l="0" t="0" r="0" b="0"/>
              <a:pathLst>
                <a:path w="310155" h="409275">
                  <a:moveTo>
                    <a:pt x="15112" y="161624"/>
                  </a:moveTo>
                  <a:lnTo>
                    <a:pt x="15112" y="161624"/>
                  </a:lnTo>
                  <a:lnTo>
                    <a:pt x="28369" y="148367"/>
                  </a:lnTo>
                  <a:lnTo>
                    <a:pt x="73426" y="129825"/>
                  </a:lnTo>
                  <a:lnTo>
                    <a:pt x="111295" y="120335"/>
                  </a:lnTo>
                  <a:lnTo>
                    <a:pt x="150973" y="110820"/>
                  </a:lnTo>
                  <a:lnTo>
                    <a:pt x="189540" y="101297"/>
                  </a:lnTo>
                  <a:lnTo>
                    <a:pt x="227779" y="96830"/>
                  </a:lnTo>
                  <a:lnTo>
                    <a:pt x="269963" y="87716"/>
                  </a:lnTo>
                  <a:lnTo>
                    <a:pt x="304417" y="76018"/>
                  </a:lnTo>
                  <a:lnTo>
                    <a:pt x="306407" y="73861"/>
                  </a:lnTo>
                  <a:lnTo>
                    <a:pt x="307734" y="71366"/>
                  </a:lnTo>
                  <a:lnTo>
                    <a:pt x="310154" y="45354"/>
                  </a:lnTo>
                  <a:lnTo>
                    <a:pt x="308115" y="41777"/>
                  </a:lnTo>
                  <a:lnTo>
                    <a:pt x="270658" y="7404"/>
                  </a:lnTo>
                  <a:lnTo>
                    <a:pt x="257804" y="3124"/>
                  </a:lnTo>
                  <a:lnTo>
                    <a:pt x="212716" y="0"/>
                  </a:lnTo>
                  <a:lnTo>
                    <a:pt x="185844" y="2610"/>
                  </a:lnTo>
                  <a:lnTo>
                    <a:pt x="157775" y="12909"/>
                  </a:lnTo>
                  <a:lnTo>
                    <a:pt x="114788" y="35352"/>
                  </a:lnTo>
                  <a:lnTo>
                    <a:pt x="73136" y="67772"/>
                  </a:lnTo>
                  <a:lnTo>
                    <a:pt x="37157" y="107573"/>
                  </a:lnTo>
                  <a:lnTo>
                    <a:pt x="15999" y="143493"/>
                  </a:lnTo>
                  <a:lnTo>
                    <a:pt x="4923" y="168383"/>
                  </a:lnTo>
                  <a:lnTo>
                    <a:pt x="0" y="193556"/>
                  </a:lnTo>
                  <a:lnTo>
                    <a:pt x="3457" y="218855"/>
                  </a:lnTo>
                  <a:lnTo>
                    <a:pt x="17303" y="256898"/>
                  </a:lnTo>
                  <a:lnTo>
                    <a:pt x="37634" y="294981"/>
                  </a:lnTo>
                  <a:lnTo>
                    <a:pt x="55813" y="318260"/>
                  </a:lnTo>
                  <a:lnTo>
                    <a:pt x="90907" y="344324"/>
                  </a:lnTo>
                  <a:lnTo>
                    <a:pt x="134348" y="369569"/>
                  </a:lnTo>
                  <a:lnTo>
                    <a:pt x="181792" y="385751"/>
                  </a:lnTo>
                  <a:lnTo>
                    <a:pt x="229246" y="401364"/>
                  </a:lnTo>
                  <a:lnTo>
                    <a:pt x="253237" y="40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1346"/>
            <p:cNvSpPr/>
            <p:nvPr>
              <p:custDataLst>
                <p:tags r:id="rId42"/>
              </p:custDataLst>
            </p:nvPr>
          </p:nvSpPr>
          <p:spPr>
            <a:xfrm>
              <a:off x="7373674" y="5648325"/>
              <a:ext cx="694002" cy="389742"/>
            </a:xfrm>
            <a:custGeom>
              <a:avLst/>
              <a:gdLst/>
              <a:ahLst/>
              <a:cxnLst/>
              <a:rect l="0" t="0" r="0" b="0"/>
              <a:pathLst>
                <a:path w="694002" h="389742">
                  <a:moveTo>
                    <a:pt x="8201" y="104775"/>
                  </a:moveTo>
                  <a:lnTo>
                    <a:pt x="8201" y="104775"/>
                  </a:lnTo>
                  <a:lnTo>
                    <a:pt x="0" y="96574"/>
                  </a:lnTo>
                  <a:lnTo>
                    <a:pt x="617" y="96133"/>
                  </a:lnTo>
                  <a:lnTo>
                    <a:pt x="12034" y="92602"/>
                  </a:lnTo>
                  <a:lnTo>
                    <a:pt x="23663" y="88782"/>
                  </a:lnTo>
                  <a:lnTo>
                    <a:pt x="66133" y="81071"/>
                  </a:lnTo>
                  <a:lnTo>
                    <a:pt x="111210" y="69558"/>
                  </a:lnTo>
                  <a:lnTo>
                    <a:pt x="149377" y="60238"/>
                  </a:lnTo>
                  <a:lnTo>
                    <a:pt x="193729" y="51833"/>
                  </a:lnTo>
                  <a:lnTo>
                    <a:pt x="239326" y="47813"/>
                  </a:lnTo>
                  <a:lnTo>
                    <a:pt x="280118" y="41449"/>
                  </a:lnTo>
                  <a:lnTo>
                    <a:pt x="326183" y="38762"/>
                  </a:lnTo>
                  <a:lnTo>
                    <a:pt x="359801" y="38112"/>
                  </a:lnTo>
                  <a:lnTo>
                    <a:pt x="352353" y="38101"/>
                  </a:lnTo>
                  <a:lnTo>
                    <a:pt x="346415" y="43157"/>
                  </a:lnTo>
                  <a:lnTo>
                    <a:pt x="314928" y="86047"/>
                  </a:lnTo>
                  <a:lnTo>
                    <a:pt x="307508" y="101743"/>
                  </a:lnTo>
                  <a:lnTo>
                    <a:pt x="296943" y="149292"/>
                  </a:lnTo>
                  <a:lnTo>
                    <a:pt x="294345" y="192012"/>
                  </a:lnTo>
                  <a:lnTo>
                    <a:pt x="295126" y="212232"/>
                  </a:lnTo>
                  <a:lnTo>
                    <a:pt x="301590" y="230571"/>
                  </a:lnTo>
                  <a:lnTo>
                    <a:pt x="307224" y="239354"/>
                  </a:lnTo>
                  <a:lnTo>
                    <a:pt x="311266" y="242119"/>
                  </a:lnTo>
                  <a:lnTo>
                    <a:pt x="326010" y="246011"/>
                  </a:lnTo>
                  <a:lnTo>
                    <a:pt x="339317" y="247435"/>
                  </a:lnTo>
                  <a:lnTo>
                    <a:pt x="340071" y="246449"/>
                  </a:lnTo>
                  <a:lnTo>
                    <a:pt x="354671" y="206694"/>
                  </a:lnTo>
                  <a:lnTo>
                    <a:pt x="368387" y="166723"/>
                  </a:lnTo>
                  <a:lnTo>
                    <a:pt x="382502" y="124773"/>
                  </a:lnTo>
                  <a:lnTo>
                    <a:pt x="406219" y="79147"/>
                  </a:lnTo>
                  <a:lnTo>
                    <a:pt x="425300" y="50236"/>
                  </a:lnTo>
                  <a:lnTo>
                    <a:pt x="429234" y="48785"/>
                  </a:lnTo>
                  <a:lnTo>
                    <a:pt x="431764" y="48399"/>
                  </a:lnTo>
                  <a:lnTo>
                    <a:pt x="437399" y="50791"/>
                  </a:lnTo>
                  <a:lnTo>
                    <a:pt x="449639" y="60951"/>
                  </a:lnTo>
                  <a:lnTo>
                    <a:pt x="462248" y="81811"/>
                  </a:lnTo>
                  <a:lnTo>
                    <a:pt x="483160" y="124564"/>
                  </a:lnTo>
                  <a:lnTo>
                    <a:pt x="500503" y="169675"/>
                  </a:lnTo>
                  <a:lnTo>
                    <a:pt x="516136" y="207849"/>
                  </a:lnTo>
                  <a:lnTo>
                    <a:pt x="528999" y="250086"/>
                  </a:lnTo>
                  <a:lnTo>
                    <a:pt x="551772" y="296697"/>
                  </a:lnTo>
                  <a:lnTo>
                    <a:pt x="576654" y="341299"/>
                  </a:lnTo>
                  <a:lnTo>
                    <a:pt x="595405" y="372021"/>
                  </a:lnTo>
                  <a:lnTo>
                    <a:pt x="611283" y="384572"/>
                  </a:lnTo>
                  <a:lnTo>
                    <a:pt x="623160" y="388761"/>
                  </a:lnTo>
                  <a:lnTo>
                    <a:pt x="630061" y="389741"/>
                  </a:lnTo>
                  <a:lnTo>
                    <a:pt x="632324" y="387886"/>
                  </a:lnTo>
                  <a:lnTo>
                    <a:pt x="634839" y="380180"/>
                  </a:lnTo>
                  <a:lnTo>
                    <a:pt x="636255" y="343715"/>
                  </a:lnTo>
                  <a:lnTo>
                    <a:pt x="636674" y="297751"/>
                  </a:lnTo>
                  <a:lnTo>
                    <a:pt x="636798" y="250618"/>
                  </a:lnTo>
                  <a:lnTo>
                    <a:pt x="641892" y="208195"/>
                  </a:lnTo>
                  <a:lnTo>
                    <a:pt x="650104" y="163758"/>
                  </a:lnTo>
                  <a:lnTo>
                    <a:pt x="654183" y="122134"/>
                  </a:lnTo>
                  <a:lnTo>
                    <a:pt x="660448" y="82990"/>
                  </a:lnTo>
                  <a:lnTo>
                    <a:pt x="665501" y="41558"/>
                  </a:lnTo>
                  <a:lnTo>
                    <a:pt x="674305" y="10099"/>
                  </a:lnTo>
                  <a:lnTo>
                    <a:pt x="674520" y="6733"/>
                  </a:lnTo>
                  <a:lnTo>
                    <a:pt x="675722" y="4489"/>
                  </a:lnTo>
                  <a:lnTo>
                    <a:pt x="677582" y="2993"/>
                  </a:lnTo>
                  <a:lnTo>
                    <a:pt x="682470" y="1330"/>
                  </a:lnTo>
                  <a:lnTo>
                    <a:pt x="694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1347"/>
            <p:cNvSpPr/>
            <p:nvPr>
              <p:custDataLst>
                <p:tags r:id="rId43"/>
              </p:custDataLst>
            </p:nvPr>
          </p:nvSpPr>
          <p:spPr>
            <a:xfrm>
              <a:off x="7524750" y="5562600"/>
              <a:ext cx="66676" cy="447676"/>
            </a:xfrm>
            <a:custGeom>
              <a:avLst/>
              <a:gdLst/>
              <a:ahLst/>
              <a:cxnLst/>
              <a:rect l="0" t="0" r="0" b="0"/>
              <a:pathLst>
                <a:path w="66676" h="447676">
                  <a:moveTo>
                    <a:pt x="0" y="0"/>
                  </a:moveTo>
                  <a:lnTo>
                    <a:pt x="0" y="0"/>
                  </a:lnTo>
                  <a:lnTo>
                    <a:pt x="0" y="47559"/>
                  </a:lnTo>
                  <a:lnTo>
                    <a:pt x="0" y="81824"/>
                  </a:lnTo>
                  <a:lnTo>
                    <a:pt x="2822" y="125492"/>
                  </a:lnTo>
                  <a:lnTo>
                    <a:pt x="10361" y="169121"/>
                  </a:lnTo>
                  <a:lnTo>
                    <a:pt x="16476" y="211682"/>
                  </a:lnTo>
                  <a:lnTo>
                    <a:pt x="21109" y="257807"/>
                  </a:lnTo>
                  <a:lnTo>
                    <a:pt x="29186" y="302165"/>
                  </a:lnTo>
                  <a:lnTo>
                    <a:pt x="38281" y="339297"/>
                  </a:lnTo>
                  <a:lnTo>
                    <a:pt x="50836" y="380288"/>
                  </a:lnTo>
                  <a:lnTo>
                    <a:pt x="66675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1348"/>
            <p:cNvSpPr/>
            <p:nvPr>
              <p:custDataLst>
                <p:tags r:id="rId44"/>
              </p:custDataLst>
            </p:nvPr>
          </p:nvSpPr>
          <p:spPr>
            <a:xfrm>
              <a:off x="7096125" y="5639022"/>
              <a:ext cx="294422" cy="361729"/>
            </a:xfrm>
            <a:custGeom>
              <a:avLst/>
              <a:gdLst/>
              <a:ahLst/>
              <a:cxnLst/>
              <a:rect l="0" t="0" r="0" b="0"/>
              <a:pathLst>
                <a:path w="294422" h="361729">
                  <a:moveTo>
                    <a:pt x="0" y="161703"/>
                  </a:moveTo>
                  <a:lnTo>
                    <a:pt x="0" y="161703"/>
                  </a:lnTo>
                  <a:lnTo>
                    <a:pt x="33409" y="164525"/>
                  </a:lnTo>
                  <a:lnTo>
                    <a:pt x="71988" y="169242"/>
                  </a:lnTo>
                  <a:lnTo>
                    <a:pt x="118525" y="170836"/>
                  </a:lnTo>
                  <a:lnTo>
                    <a:pt x="155887" y="171113"/>
                  </a:lnTo>
                  <a:lnTo>
                    <a:pt x="198832" y="170147"/>
                  </a:lnTo>
                  <a:lnTo>
                    <a:pt x="242436" y="157968"/>
                  </a:lnTo>
                  <a:lnTo>
                    <a:pt x="274960" y="138113"/>
                  </a:lnTo>
                  <a:lnTo>
                    <a:pt x="285541" y="126171"/>
                  </a:lnTo>
                  <a:lnTo>
                    <a:pt x="290948" y="113807"/>
                  </a:lnTo>
                  <a:lnTo>
                    <a:pt x="294421" y="73455"/>
                  </a:lnTo>
                  <a:lnTo>
                    <a:pt x="289965" y="45009"/>
                  </a:lnTo>
                  <a:lnTo>
                    <a:pt x="276886" y="23175"/>
                  </a:lnTo>
                  <a:lnTo>
                    <a:pt x="259605" y="8357"/>
                  </a:lnTo>
                  <a:lnTo>
                    <a:pt x="247318" y="3591"/>
                  </a:lnTo>
                  <a:lnTo>
                    <a:pt x="206698" y="113"/>
                  </a:lnTo>
                  <a:lnTo>
                    <a:pt x="198124" y="0"/>
                  </a:lnTo>
                  <a:lnTo>
                    <a:pt x="170886" y="9957"/>
                  </a:lnTo>
                  <a:lnTo>
                    <a:pt x="131290" y="38383"/>
                  </a:lnTo>
                  <a:lnTo>
                    <a:pt x="106987" y="59900"/>
                  </a:lnTo>
                  <a:lnTo>
                    <a:pt x="89202" y="86384"/>
                  </a:lnTo>
                  <a:lnTo>
                    <a:pt x="73712" y="128834"/>
                  </a:lnTo>
                  <a:lnTo>
                    <a:pt x="69803" y="161558"/>
                  </a:lnTo>
                  <a:lnTo>
                    <a:pt x="70182" y="196564"/>
                  </a:lnTo>
                  <a:lnTo>
                    <a:pt x="82296" y="234121"/>
                  </a:lnTo>
                  <a:lnTo>
                    <a:pt x="101407" y="265358"/>
                  </a:lnTo>
                  <a:lnTo>
                    <a:pt x="144718" y="301534"/>
                  </a:lnTo>
                  <a:lnTo>
                    <a:pt x="181521" y="322727"/>
                  </a:lnTo>
                  <a:lnTo>
                    <a:pt x="226826" y="343793"/>
                  </a:lnTo>
                  <a:lnTo>
                    <a:pt x="266700" y="361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1349"/>
            <p:cNvSpPr/>
            <p:nvPr>
              <p:custDataLst>
                <p:tags r:id="rId45"/>
              </p:custDataLst>
            </p:nvPr>
          </p:nvSpPr>
          <p:spPr>
            <a:xfrm>
              <a:off x="6924675" y="5553075"/>
              <a:ext cx="227072" cy="489504"/>
            </a:xfrm>
            <a:custGeom>
              <a:avLst/>
              <a:gdLst/>
              <a:ahLst/>
              <a:cxnLst/>
              <a:rect l="0" t="0" r="0" b="0"/>
              <a:pathLst>
                <a:path w="227072" h="489504">
                  <a:moveTo>
                    <a:pt x="9525" y="0"/>
                  </a:moveTo>
                  <a:lnTo>
                    <a:pt x="9525" y="0"/>
                  </a:lnTo>
                  <a:lnTo>
                    <a:pt x="9525" y="42815"/>
                  </a:lnTo>
                  <a:lnTo>
                    <a:pt x="9525" y="79954"/>
                  </a:lnTo>
                  <a:lnTo>
                    <a:pt x="6703" y="115412"/>
                  </a:lnTo>
                  <a:lnTo>
                    <a:pt x="1986" y="152729"/>
                  </a:lnTo>
                  <a:lnTo>
                    <a:pt x="589" y="193420"/>
                  </a:lnTo>
                  <a:lnTo>
                    <a:pt x="174" y="236168"/>
                  </a:lnTo>
                  <a:lnTo>
                    <a:pt x="34" y="283482"/>
                  </a:lnTo>
                  <a:lnTo>
                    <a:pt x="5" y="330253"/>
                  </a:lnTo>
                  <a:lnTo>
                    <a:pt x="0" y="377261"/>
                  </a:lnTo>
                  <a:lnTo>
                    <a:pt x="0" y="380781"/>
                  </a:lnTo>
                  <a:lnTo>
                    <a:pt x="13257" y="341208"/>
                  </a:lnTo>
                  <a:lnTo>
                    <a:pt x="31471" y="295053"/>
                  </a:lnTo>
                  <a:lnTo>
                    <a:pt x="61765" y="248679"/>
                  </a:lnTo>
                  <a:lnTo>
                    <a:pt x="108159" y="206744"/>
                  </a:lnTo>
                  <a:lnTo>
                    <a:pt x="133294" y="189550"/>
                  </a:lnTo>
                  <a:lnTo>
                    <a:pt x="154618" y="183516"/>
                  </a:lnTo>
                  <a:lnTo>
                    <a:pt x="182142" y="181309"/>
                  </a:lnTo>
                  <a:lnTo>
                    <a:pt x="192430" y="189592"/>
                  </a:lnTo>
                  <a:lnTo>
                    <a:pt x="203000" y="203854"/>
                  </a:lnTo>
                  <a:lnTo>
                    <a:pt x="213841" y="229735"/>
                  </a:lnTo>
                  <a:lnTo>
                    <a:pt x="220864" y="269746"/>
                  </a:lnTo>
                  <a:lnTo>
                    <a:pt x="227071" y="313045"/>
                  </a:lnTo>
                  <a:lnTo>
                    <a:pt x="220694" y="359777"/>
                  </a:lnTo>
                  <a:lnTo>
                    <a:pt x="209242" y="406950"/>
                  </a:lnTo>
                  <a:lnTo>
                    <a:pt x="191732" y="447156"/>
                  </a:lnTo>
                  <a:lnTo>
                    <a:pt x="174049" y="465983"/>
                  </a:lnTo>
                  <a:lnTo>
                    <a:pt x="148053" y="481826"/>
                  </a:lnTo>
                  <a:lnTo>
                    <a:pt x="131418" y="488606"/>
                  </a:lnTo>
                  <a:lnTo>
                    <a:pt x="113441" y="489503"/>
                  </a:lnTo>
                  <a:lnTo>
                    <a:pt x="77004" y="481235"/>
                  </a:lnTo>
                  <a:lnTo>
                    <a:pt x="37280" y="465380"/>
                  </a:lnTo>
                  <a:lnTo>
                    <a:pt x="9525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4" name="SMARTInkShape-Group325"/>
          <p:cNvGrpSpPr/>
          <p:nvPr/>
        </p:nvGrpSpPr>
        <p:grpSpPr>
          <a:xfrm>
            <a:off x="9439275" y="5514975"/>
            <a:ext cx="1319897" cy="514351"/>
            <a:chOff x="9439275" y="5514975"/>
            <a:chExt cx="1319897" cy="514351"/>
          </a:xfrm>
        </p:grpSpPr>
        <p:sp>
          <p:nvSpPr>
            <p:cNvPr id="1087" name="SMARTInkShape-1350"/>
            <p:cNvSpPr/>
            <p:nvPr>
              <p:custDataLst>
                <p:tags r:id="rId32"/>
              </p:custDataLst>
            </p:nvPr>
          </p:nvSpPr>
          <p:spPr>
            <a:xfrm>
              <a:off x="9439275" y="5648325"/>
              <a:ext cx="333376" cy="299473"/>
            </a:xfrm>
            <a:custGeom>
              <a:avLst/>
              <a:gdLst/>
              <a:ahLst/>
              <a:cxnLst/>
              <a:rect l="0" t="0" r="0" b="0"/>
              <a:pathLst>
                <a:path w="333376" h="299473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643" y="53321"/>
                  </a:lnTo>
                  <a:lnTo>
                    <a:pt x="9351" y="94180"/>
                  </a:lnTo>
                  <a:lnTo>
                    <a:pt x="14547" y="138195"/>
                  </a:lnTo>
                  <a:lnTo>
                    <a:pt x="17717" y="175120"/>
                  </a:lnTo>
                  <a:lnTo>
                    <a:pt x="18786" y="217918"/>
                  </a:lnTo>
                  <a:lnTo>
                    <a:pt x="21820" y="254125"/>
                  </a:lnTo>
                  <a:lnTo>
                    <a:pt x="32297" y="281972"/>
                  </a:lnTo>
                  <a:lnTo>
                    <a:pt x="36348" y="286407"/>
                  </a:lnTo>
                  <a:lnTo>
                    <a:pt x="64106" y="299164"/>
                  </a:lnTo>
                  <a:lnTo>
                    <a:pt x="76468" y="299472"/>
                  </a:lnTo>
                  <a:lnTo>
                    <a:pt x="90077" y="295024"/>
                  </a:lnTo>
                  <a:lnTo>
                    <a:pt x="133924" y="269006"/>
                  </a:lnTo>
                  <a:lnTo>
                    <a:pt x="171563" y="230153"/>
                  </a:lnTo>
                  <a:lnTo>
                    <a:pt x="206750" y="187985"/>
                  </a:lnTo>
                  <a:lnTo>
                    <a:pt x="234397" y="144260"/>
                  </a:lnTo>
                  <a:lnTo>
                    <a:pt x="258125" y="105049"/>
                  </a:lnTo>
                  <a:lnTo>
                    <a:pt x="273738" y="58837"/>
                  </a:lnTo>
                  <a:lnTo>
                    <a:pt x="276079" y="48282"/>
                  </a:lnTo>
                  <a:lnTo>
                    <a:pt x="276221" y="88347"/>
                  </a:lnTo>
                  <a:lnTo>
                    <a:pt x="276224" y="125401"/>
                  </a:lnTo>
                  <a:lnTo>
                    <a:pt x="279047" y="172388"/>
                  </a:lnTo>
                  <a:lnTo>
                    <a:pt x="289482" y="217379"/>
                  </a:lnTo>
                  <a:lnTo>
                    <a:pt x="302794" y="249236"/>
                  </a:lnTo>
                  <a:lnTo>
                    <a:pt x="33337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1351"/>
            <p:cNvSpPr/>
            <p:nvPr>
              <p:custDataLst>
                <p:tags r:id="rId33"/>
              </p:custDataLst>
            </p:nvPr>
          </p:nvSpPr>
          <p:spPr>
            <a:xfrm>
              <a:off x="9791700" y="5686425"/>
              <a:ext cx="276226" cy="266701"/>
            </a:xfrm>
            <a:custGeom>
              <a:avLst/>
              <a:gdLst/>
              <a:ahLst/>
              <a:cxnLst/>
              <a:rect l="0" t="0" r="0" b="0"/>
              <a:pathLst>
                <a:path w="276226" h="2667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1" y="2822"/>
                  </a:lnTo>
                  <a:lnTo>
                    <a:pt x="19149" y="42815"/>
                  </a:lnTo>
                  <a:lnTo>
                    <a:pt x="32043" y="77131"/>
                  </a:lnTo>
                  <a:lnTo>
                    <a:pt x="53178" y="122889"/>
                  </a:lnTo>
                  <a:lnTo>
                    <a:pt x="63695" y="151588"/>
                  </a:lnTo>
                  <a:lnTo>
                    <a:pt x="68613" y="171210"/>
                  </a:lnTo>
                  <a:lnTo>
                    <a:pt x="75202" y="193447"/>
                  </a:lnTo>
                  <a:lnTo>
                    <a:pt x="75535" y="193523"/>
                  </a:lnTo>
                  <a:lnTo>
                    <a:pt x="76068" y="191097"/>
                  </a:lnTo>
                  <a:lnTo>
                    <a:pt x="71105" y="185620"/>
                  </a:lnTo>
                  <a:lnTo>
                    <a:pt x="68644" y="177395"/>
                  </a:lnTo>
                  <a:lnTo>
                    <a:pt x="66849" y="132200"/>
                  </a:lnTo>
                  <a:lnTo>
                    <a:pt x="69548" y="104434"/>
                  </a:lnTo>
                  <a:lnTo>
                    <a:pt x="82928" y="63651"/>
                  </a:lnTo>
                  <a:lnTo>
                    <a:pt x="93244" y="38262"/>
                  </a:lnTo>
                  <a:lnTo>
                    <a:pt x="103531" y="23708"/>
                  </a:lnTo>
                  <a:lnTo>
                    <a:pt x="117980" y="13006"/>
                  </a:lnTo>
                  <a:lnTo>
                    <a:pt x="136044" y="5780"/>
                  </a:lnTo>
                  <a:lnTo>
                    <a:pt x="167898" y="2771"/>
                  </a:lnTo>
                  <a:lnTo>
                    <a:pt x="198696" y="10699"/>
                  </a:lnTo>
                  <a:lnTo>
                    <a:pt x="212134" y="17456"/>
                  </a:lnTo>
                  <a:lnTo>
                    <a:pt x="230542" y="33159"/>
                  </a:lnTo>
                  <a:lnTo>
                    <a:pt x="243169" y="52276"/>
                  </a:lnTo>
                  <a:lnTo>
                    <a:pt x="252554" y="77578"/>
                  </a:lnTo>
                  <a:lnTo>
                    <a:pt x="256567" y="124006"/>
                  </a:lnTo>
                  <a:lnTo>
                    <a:pt x="259917" y="171474"/>
                  </a:lnTo>
                  <a:lnTo>
                    <a:pt x="266865" y="218020"/>
                  </a:lnTo>
                  <a:lnTo>
                    <a:pt x="2762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1352"/>
            <p:cNvSpPr/>
            <p:nvPr>
              <p:custDataLst>
                <p:tags r:id="rId34"/>
              </p:custDataLst>
            </p:nvPr>
          </p:nvSpPr>
          <p:spPr>
            <a:xfrm>
              <a:off x="10182225" y="5743575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1058" y="24909"/>
                  </a:lnTo>
                  <a:lnTo>
                    <a:pt x="8202" y="72503"/>
                  </a:lnTo>
                  <a:lnTo>
                    <a:pt x="9133" y="113792"/>
                  </a:lnTo>
                  <a:lnTo>
                    <a:pt x="15993" y="158885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1353"/>
            <p:cNvSpPr/>
            <p:nvPr>
              <p:custDataLst>
                <p:tags r:id="rId35"/>
              </p:custDataLst>
            </p:nvPr>
          </p:nvSpPr>
          <p:spPr>
            <a:xfrm>
              <a:off x="10229850" y="56197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1354"/>
            <p:cNvSpPr/>
            <p:nvPr>
              <p:custDataLst>
                <p:tags r:id="rId36"/>
              </p:custDataLst>
            </p:nvPr>
          </p:nvSpPr>
          <p:spPr>
            <a:xfrm>
              <a:off x="10325100" y="5514975"/>
              <a:ext cx="171451" cy="514351"/>
            </a:xfrm>
            <a:custGeom>
              <a:avLst/>
              <a:gdLst/>
              <a:ahLst/>
              <a:cxnLst/>
              <a:rect l="0" t="0" r="0" b="0"/>
              <a:pathLst>
                <a:path w="171451" h="514351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18314" y="63095"/>
                  </a:lnTo>
                  <a:lnTo>
                    <a:pt x="35647" y="109358"/>
                  </a:lnTo>
                  <a:lnTo>
                    <a:pt x="47947" y="144912"/>
                  </a:lnTo>
                  <a:lnTo>
                    <a:pt x="61525" y="181880"/>
                  </a:lnTo>
                  <a:lnTo>
                    <a:pt x="78146" y="219477"/>
                  </a:lnTo>
                  <a:lnTo>
                    <a:pt x="93294" y="260176"/>
                  </a:lnTo>
                  <a:lnTo>
                    <a:pt x="107080" y="301900"/>
                  </a:lnTo>
                  <a:lnTo>
                    <a:pt x="120264" y="341611"/>
                  </a:lnTo>
                  <a:lnTo>
                    <a:pt x="133179" y="377605"/>
                  </a:lnTo>
                  <a:lnTo>
                    <a:pt x="146704" y="424797"/>
                  </a:lnTo>
                  <a:lnTo>
                    <a:pt x="153535" y="462769"/>
                  </a:lnTo>
                  <a:lnTo>
                    <a:pt x="162261" y="488483"/>
                  </a:lnTo>
                  <a:lnTo>
                    <a:pt x="17145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1355"/>
            <p:cNvSpPr/>
            <p:nvPr>
              <p:custDataLst>
                <p:tags r:id="rId37"/>
              </p:custDataLst>
            </p:nvPr>
          </p:nvSpPr>
          <p:spPr>
            <a:xfrm>
              <a:off x="10239375" y="5629275"/>
              <a:ext cx="304801" cy="161926"/>
            </a:xfrm>
            <a:custGeom>
              <a:avLst/>
              <a:gdLst/>
              <a:ahLst/>
              <a:cxnLst/>
              <a:rect l="0" t="0" r="0" b="0"/>
              <a:pathLst>
                <a:path w="304801" h="161926">
                  <a:moveTo>
                    <a:pt x="304800" y="0"/>
                  </a:moveTo>
                  <a:lnTo>
                    <a:pt x="304800" y="0"/>
                  </a:lnTo>
                  <a:lnTo>
                    <a:pt x="304800" y="5057"/>
                  </a:lnTo>
                  <a:lnTo>
                    <a:pt x="303742" y="6546"/>
                  </a:lnTo>
                  <a:lnTo>
                    <a:pt x="301978" y="7539"/>
                  </a:lnTo>
                  <a:lnTo>
                    <a:pt x="299743" y="8201"/>
                  </a:lnTo>
                  <a:lnTo>
                    <a:pt x="287496" y="17926"/>
                  </a:lnTo>
                  <a:lnTo>
                    <a:pt x="244932" y="51259"/>
                  </a:lnTo>
                  <a:lnTo>
                    <a:pt x="201683" y="76291"/>
                  </a:lnTo>
                  <a:lnTo>
                    <a:pt x="157197" y="101618"/>
                  </a:lnTo>
                  <a:lnTo>
                    <a:pt x="120190" y="120655"/>
                  </a:lnTo>
                  <a:lnTo>
                    <a:pt x="82415" y="134644"/>
                  </a:lnTo>
                  <a:lnTo>
                    <a:pt x="39328" y="14885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1356"/>
            <p:cNvSpPr/>
            <p:nvPr>
              <p:custDataLst>
                <p:tags r:id="rId38"/>
              </p:custDataLst>
            </p:nvPr>
          </p:nvSpPr>
          <p:spPr>
            <a:xfrm>
              <a:off x="10499603" y="5600700"/>
              <a:ext cx="259569" cy="285751"/>
            </a:xfrm>
            <a:custGeom>
              <a:avLst/>
              <a:gdLst/>
              <a:ahLst/>
              <a:cxnLst/>
              <a:rect l="0" t="0" r="0" b="0"/>
              <a:pathLst>
                <a:path w="259569" h="285751">
                  <a:moveTo>
                    <a:pt x="244597" y="0"/>
                  </a:moveTo>
                  <a:lnTo>
                    <a:pt x="244597" y="0"/>
                  </a:lnTo>
                  <a:lnTo>
                    <a:pt x="198837" y="0"/>
                  </a:lnTo>
                  <a:lnTo>
                    <a:pt x="157123" y="6546"/>
                  </a:lnTo>
                  <a:lnTo>
                    <a:pt x="116256" y="9701"/>
                  </a:lnTo>
                  <a:lnTo>
                    <a:pt x="77922" y="17926"/>
                  </a:lnTo>
                  <a:lnTo>
                    <a:pt x="35991" y="36310"/>
                  </a:lnTo>
                  <a:lnTo>
                    <a:pt x="18533" y="44713"/>
                  </a:lnTo>
                  <a:lnTo>
                    <a:pt x="7246" y="55503"/>
                  </a:lnTo>
                  <a:lnTo>
                    <a:pt x="1525" y="67354"/>
                  </a:lnTo>
                  <a:lnTo>
                    <a:pt x="0" y="73478"/>
                  </a:lnTo>
                  <a:lnTo>
                    <a:pt x="1126" y="85926"/>
                  </a:lnTo>
                  <a:lnTo>
                    <a:pt x="2908" y="92209"/>
                  </a:lnTo>
                  <a:lnTo>
                    <a:pt x="20585" y="116222"/>
                  </a:lnTo>
                  <a:lnTo>
                    <a:pt x="56044" y="148501"/>
                  </a:lnTo>
                  <a:lnTo>
                    <a:pt x="100065" y="174763"/>
                  </a:lnTo>
                  <a:lnTo>
                    <a:pt x="146623" y="201006"/>
                  </a:lnTo>
                  <a:lnTo>
                    <a:pt x="188873" y="228891"/>
                  </a:lnTo>
                  <a:lnTo>
                    <a:pt x="232414" y="258095"/>
                  </a:lnTo>
                  <a:lnTo>
                    <a:pt x="259115" y="273629"/>
                  </a:lnTo>
                  <a:lnTo>
                    <a:pt x="259568" y="275552"/>
                  </a:lnTo>
                  <a:lnTo>
                    <a:pt x="258812" y="277893"/>
                  </a:lnTo>
                  <a:lnTo>
                    <a:pt x="257249" y="280512"/>
                  </a:lnTo>
                  <a:lnTo>
                    <a:pt x="254088" y="282258"/>
                  </a:lnTo>
                  <a:lnTo>
                    <a:pt x="244935" y="284198"/>
                  </a:lnTo>
                  <a:lnTo>
                    <a:pt x="197749" y="278007"/>
                  </a:lnTo>
                  <a:lnTo>
                    <a:pt x="153968" y="276577"/>
                  </a:lnTo>
                  <a:lnTo>
                    <a:pt x="117085" y="276330"/>
                  </a:lnTo>
                  <a:lnTo>
                    <a:pt x="74289" y="276256"/>
                  </a:lnTo>
                  <a:lnTo>
                    <a:pt x="36292" y="277289"/>
                  </a:lnTo>
                  <a:lnTo>
                    <a:pt x="1599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SMARTInkShape-Group326"/>
          <p:cNvGrpSpPr/>
          <p:nvPr/>
        </p:nvGrpSpPr>
        <p:grpSpPr>
          <a:xfrm>
            <a:off x="4536701" y="5876925"/>
            <a:ext cx="6283700" cy="904876"/>
            <a:chOff x="4536701" y="5876925"/>
            <a:chExt cx="6283700" cy="904876"/>
          </a:xfrm>
        </p:grpSpPr>
        <p:sp>
          <p:nvSpPr>
            <p:cNvPr id="1095" name="SMARTInkShape-1357"/>
            <p:cNvSpPr/>
            <p:nvPr>
              <p:custDataLst>
                <p:tags r:id="rId7"/>
              </p:custDataLst>
            </p:nvPr>
          </p:nvSpPr>
          <p:spPr>
            <a:xfrm>
              <a:off x="4536701" y="6145943"/>
              <a:ext cx="368665" cy="374158"/>
            </a:xfrm>
            <a:custGeom>
              <a:avLst/>
              <a:gdLst/>
              <a:ahLst/>
              <a:cxnLst/>
              <a:rect l="0" t="0" r="0" b="0"/>
              <a:pathLst>
                <a:path w="368665" h="374158">
                  <a:moveTo>
                    <a:pt x="359149" y="64357"/>
                  </a:moveTo>
                  <a:lnTo>
                    <a:pt x="359149" y="64357"/>
                  </a:lnTo>
                  <a:lnTo>
                    <a:pt x="359149" y="74470"/>
                  </a:lnTo>
                  <a:lnTo>
                    <a:pt x="361971" y="82257"/>
                  </a:lnTo>
                  <a:lnTo>
                    <a:pt x="367350" y="90824"/>
                  </a:lnTo>
                  <a:lnTo>
                    <a:pt x="368640" y="102010"/>
                  </a:lnTo>
                  <a:lnTo>
                    <a:pt x="368664" y="97268"/>
                  </a:lnTo>
                  <a:lnTo>
                    <a:pt x="365847" y="92037"/>
                  </a:lnTo>
                  <a:lnTo>
                    <a:pt x="323617" y="47909"/>
                  </a:lnTo>
                  <a:lnTo>
                    <a:pt x="281014" y="18533"/>
                  </a:lnTo>
                  <a:lnTo>
                    <a:pt x="245525" y="2898"/>
                  </a:lnTo>
                  <a:lnTo>
                    <a:pt x="230686" y="0"/>
                  </a:lnTo>
                  <a:lnTo>
                    <a:pt x="189762" y="5744"/>
                  </a:lnTo>
                  <a:lnTo>
                    <a:pt x="159735" y="16181"/>
                  </a:lnTo>
                  <a:lnTo>
                    <a:pt x="118323" y="49902"/>
                  </a:lnTo>
                  <a:lnTo>
                    <a:pt x="84946" y="87590"/>
                  </a:lnTo>
                  <a:lnTo>
                    <a:pt x="54948" y="132271"/>
                  </a:lnTo>
                  <a:lnTo>
                    <a:pt x="28774" y="179024"/>
                  </a:lnTo>
                  <a:lnTo>
                    <a:pt x="10435" y="223567"/>
                  </a:lnTo>
                  <a:lnTo>
                    <a:pt x="1121" y="263578"/>
                  </a:lnTo>
                  <a:lnTo>
                    <a:pt x="0" y="287308"/>
                  </a:lnTo>
                  <a:lnTo>
                    <a:pt x="3030" y="304911"/>
                  </a:lnTo>
                  <a:lnTo>
                    <a:pt x="15743" y="326720"/>
                  </a:lnTo>
                  <a:lnTo>
                    <a:pt x="37971" y="346588"/>
                  </a:lnTo>
                  <a:lnTo>
                    <a:pt x="64666" y="360824"/>
                  </a:lnTo>
                  <a:lnTo>
                    <a:pt x="111603" y="370882"/>
                  </a:lnTo>
                  <a:lnTo>
                    <a:pt x="131654" y="374157"/>
                  </a:lnTo>
                  <a:lnTo>
                    <a:pt x="179020" y="370458"/>
                  </a:lnTo>
                  <a:lnTo>
                    <a:pt x="224084" y="364358"/>
                  </a:lnTo>
                  <a:lnTo>
                    <a:pt x="273424" y="35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1358"/>
            <p:cNvSpPr/>
            <p:nvPr>
              <p:custDataLst>
                <p:tags r:id="rId8"/>
              </p:custDataLst>
            </p:nvPr>
          </p:nvSpPr>
          <p:spPr>
            <a:xfrm>
              <a:off x="5067855" y="6042226"/>
              <a:ext cx="274626" cy="479733"/>
            </a:xfrm>
            <a:custGeom>
              <a:avLst/>
              <a:gdLst/>
              <a:ahLst/>
              <a:cxnLst/>
              <a:rect l="0" t="0" r="0" b="0"/>
              <a:pathLst>
                <a:path w="274626" h="479733">
                  <a:moveTo>
                    <a:pt x="56595" y="110924"/>
                  </a:moveTo>
                  <a:lnTo>
                    <a:pt x="56595" y="110924"/>
                  </a:lnTo>
                  <a:lnTo>
                    <a:pt x="56595" y="96735"/>
                  </a:lnTo>
                  <a:lnTo>
                    <a:pt x="55537" y="95114"/>
                  </a:lnTo>
                  <a:lnTo>
                    <a:pt x="53773" y="94034"/>
                  </a:lnTo>
                  <a:lnTo>
                    <a:pt x="48394" y="92301"/>
                  </a:lnTo>
                  <a:lnTo>
                    <a:pt x="42406" y="97057"/>
                  </a:lnTo>
                  <a:lnTo>
                    <a:pt x="39705" y="102291"/>
                  </a:lnTo>
                  <a:lnTo>
                    <a:pt x="27374" y="141250"/>
                  </a:lnTo>
                  <a:lnTo>
                    <a:pt x="15192" y="183001"/>
                  </a:lnTo>
                  <a:lnTo>
                    <a:pt x="5757" y="219534"/>
                  </a:lnTo>
                  <a:lnTo>
                    <a:pt x="1315" y="262226"/>
                  </a:lnTo>
                  <a:lnTo>
                    <a:pt x="0" y="308389"/>
                  </a:lnTo>
                  <a:lnTo>
                    <a:pt x="4666" y="355581"/>
                  </a:lnTo>
                  <a:lnTo>
                    <a:pt x="17808" y="398022"/>
                  </a:lnTo>
                  <a:lnTo>
                    <a:pt x="35723" y="441626"/>
                  </a:lnTo>
                  <a:lnTo>
                    <a:pt x="57819" y="463733"/>
                  </a:lnTo>
                  <a:lnTo>
                    <a:pt x="71603" y="473397"/>
                  </a:lnTo>
                  <a:lnTo>
                    <a:pt x="96320" y="479732"/>
                  </a:lnTo>
                  <a:lnTo>
                    <a:pt x="123751" y="476552"/>
                  </a:lnTo>
                  <a:lnTo>
                    <a:pt x="151988" y="458795"/>
                  </a:lnTo>
                  <a:lnTo>
                    <a:pt x="183428" y="422233"/>
                  </a:lnTo>
                  <a:lnTo>
                    <a:pt x="209886" y="381199"/>
                  </a:lnTo>
                  <a:lnTo>
                    <a:pt x="228441" y="350992"/>
                  </a:lnTo>
                  <a:lnTo>
                    <a:pt x="241627" y="314281"/>
                  </a:lnTo>
                  <a:lnTo>
                    <a:pt x="252073" y="274330"/>
                  </a:lnTo>
                  <a:lnTo>
                    <a:pt x="263772" y="235407"/>
                  </a:lnTo>
                  <a:lnTo>
                    <a:pt x="270382" y="196941"/>
                  </a:lnTo>
                  <a:lnTo>
                    <a:pt x="273320" y="158678"/>
                  </a:lnTo>
                  <a:lnTo>
                    <a:pt x="274625" y="120507"/>
                  </a:lnTo>
                  <a:lnTo>
                    <a:pt x="272383" y="85197"/>
                  </a:lnTo>
                  <a:lnTo>
                    <a:pt x="262349" y="41213"/>
                  </a:lnTo>
                  <a:lnTo>
                    <a:pt x="257264" y="29525"/>
                  </a:lnTo>
                  <a:lnTo>
                    <a:pt x="243148" y="13716"/>
                  </a:lnTo>
                  <a:lnTo>
                    <a:pt x="226291" y="4220"/>
                  </a:lnTo>
                  <a:lnTo>
                    <a:pt x="208215" y="0"/>
                  </a:lnTo>
                  <a:lnTo>
                    <a:pt x="189599" y="3769"/>
                  </a:lnTo>
                  <a:lnTo>
                    <a:pt x="146721" y="28492"/>
                  </a:lnTo>
                  <a:lnTo>
                    <a:pt x="104935" y="64863"/>
                  </a:lnTo>
                  <a:lnTo>
                    <a:pt x="74211" y="104097"/>
                  </a:lnTo>
                  <a:lnTo>
                    <a:pt x="51702" y="147588"/>
                  </a:lnTo>
                  <a:lnTo>
                    <a:pt x="31628" y="193990"/>
                  </a:lnTo>
                  <a:lnTo>
                    <a:pt x="18495" y="225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1359"/>
            <p:cNvSpPr/>
            <p:nvPr>
              <p:custDataLst>
                <p:tags r:id="rId9"/>
              </p:custDataLst>
            </p:nvPr>
          </p:nvSpPr>
          <p:spPr>
            <a:xfrm>
              <a:off x="5419725" y="6070535"/>
              <a:ext cx="333376" cy="388131"/>
            </a:xfrm>
            <a:custGeom>
              <a:avLst/>
              <a:gdLst/>
              <a:ahLst/>
              <a:cxnLst/>
              <a:rect l="0" t="0" r="0" b="0"/>
              <a:pathLst>
                <a:path w="333376" h="388131">
                  <a:moveTo>
                    <a:pt x="0" y="54040"/>
                  </a:moveTo>
                  <a:lnTo>
                    <a:pt x="0" y="54040"/>
                  </a:lnTo>
                  <a:lnTo>
                    <a:pt x="0" y="59097"/>
                  </a:lnTo>
                  <a:lnTo>
                    <a:pt x="8201" y="94744"/>
                  </a:lnTo>
                  <a:lnTo>
                    <a:pt x="9263" y="139417"/>
                  </a:lnTo>
                  <a:lnTo>
                    <a:pt x="9447" y="182818"/>
                  </a:lnTo>
                  <a:lnTo>
                    <a:pt x="9503" y="229192"/>
                  </a:lnTo>
                  <a:lnTo>
                    <a:pt x="9518" y="275388"/>
                  </a:lnTo>
                  <a:lnTo>
                    <a:pt x="9523" y="315298"/>
                  </a:lnTo>
                  <a:lnTo>
                    <a:pt x="9524" y="362592"/>
                  </a:lnTo>
                  <a:lnTo>
                    <a:pt x="9525" y="388130"/>
                  </a:lnTo>
                  <a:lnTo>
                    <a:pt x="9525" y="387892"/>
                  </a:lnTo>
                  <a:lnTo>
                    <a:pt x="16071" y="371242"/>
                  </a:lnTo>
                  <a:lnTo>
                    <a:pt x="21284" y="332832"/>
                  </a:lnTo>
                  <a:lnTo>
                    <a:pt x="26415" y="290103"/>
                  </a:lnTo>
                  <a:lnTo>
                    <a:pt x="30757" y="243929"/>
                  </a:lnTo>
                  <a:lnTo>
                    <a:pt x="35925" y="196734"/>
                  </a:lnTo>
                  <a:lnTo>
                    <a:pt x="40278" y="154881"/>
                  </a:lnTo>
                  <a:lnTo>
                    <a:pt x="51231" y="117351"/>
                  </a:lnTo>
                  <a:lnTo>
                    <a:pt x="57341" y="108637"/>
                  </a:lnTo>
                  <a:lnTo>
                    <a:pt x="60453" y="106313"/>
                  </a:lnTo>
                  <a:lnTo>
                    <a:pt x="72376" y="106553"/>
                  </a:lnTo>
                  <a:lnTo>
                    <a:pt x="80001" y="108099"/>
                  </a:lnTo>
                  <a:lnTo>
                    <a:pt x="91295" y="115461"/>
                  </a:lnTo>
                  <a:lnTo>
                    <a:pt x="124314" y="162848"/>
                  </a:lnTo>
                  <a:lnTo>
                    <a:pt x="134626" y="186008"/>
                  </a:lnTo>
                  <a:lnTo>
                    <a:pt x="144068" y="232547"/>
                  </a:lnTo>
                  <a:lnTo>
                    <a:pt x="150754" y="277684"/>
                  </a:lnTo>
                  <a:lnTo>
                    <a:pt x="145529" y="318702"/>
                  </a:lnTo>
                  <a:lnTo>
                    <a:pt x="143225" y="349922"/>
                  </a:lnTo>
                  <a:lnTo>
                    <a:pt x="142050" y="352895"/>
                  </a:lnTo>
                  <a:lnTo>
                    <a:pt x="140208" y="354876"/>
                  </a:lnTo>
                  <a:lnTo>
                    <a:pt x="137922" y="356198"/>
                  </a:lnTo>
                  <a:lnTo>
                    <a:pt x="136398" y="352845"/>
                  </a:lnTo>
                  <a:lnTo>
                    <a:pt x="135312" y="327901"/>
                  </a:lnTo>
                  <a:lnTo>
                    <a:pt x="140164" y="292641"/>
                  </a:lnTo>
                  <a:lnTo>
                    <a:pt x="143130" y="247033"/>
                  </a:lnTo>
                  <a:lnTo>
                    <a:pt x="147575" y="208253"/>
                  </a:lnTo>
                  <a:lnTo>
                    <a:pt x="153077" y="169146"/>
                  </a:lnTo>
                  <a:lnTo>
                    <a:pt x="160110" y="131657"/>
                  </a:lnTo>
                  <a:lnTo>
                    <a:pt x="170290" y="97356"/>
                  </a:lnTo>
                  <a:lnTo>
                    <a:pt x="187922" y="58408"/>
                  </a:lnTo>
                  <a:lnTo>
                    <a:pt x="212843" y="18920"/>
                  </a:lnTo>
                  <a:lnTo>
                    <a:pt x="230752" y="3888"/>
                  </a:lnTo>
                  <a:lnTo>
                    <a:pt x="239433" y="0"/>
                  </a:lnTo>
                  <a:lnTo>
                    <a:pt x="243231" y="22"/>
                  </a:lnTo>
                  <a:lnTo>
                    <a:pt x="250272" y="2868"/>
                  </a:lnTo>
                  <a:lnTo>
                    <a:pt x="265243" y="15476"/>
                  </a:lnTo>
                  <a:lnTo>
                    <a:pt x="278028" y="37675"/>
                  </a:lnTo>
                  <a:lnTo>
                    <a:pt x="291829" y="74679"/>
                  </a:lnTo>
                  <a:lnTo>
                    <a:pt x="301544" y="110485"/>
                  </a:lnTo>
                  <a:lnTo>
                    <a:pt x="311126" y="153079"/>
                  </a:lnTo>
                  <a:lnTo>
                    <a:pt x="319610" y="195098"/>
                  </a:lnTo>
                  <a:lnTo>
                    <a:pt x="321965" y="228916"/>
                  </a:lnTo>
                  <a:lnTo>
                    <a:pt x="325834" y="262290"/>
                  </a:lnTo>
                  <a:lnTo>
                    <a:pt x="330023" y="294763"/>
                  </a:lnTo>
                  <a:lnTo>
                    <a:pt x="333375" y="358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1360"/>
            <p:cNvSpPr/>
            <p:nvPr>
              <p:custDataLst>
                <p:tags r:id="rId10"/>
              </p:custDataLst>
            </p:nvPr>
          </p:nvSpPr>
          <p:spPr>
            <a:xfrm>
              <a:off x="5905500" y="6138280"/>
              <a:ext cx="381001" cy="349389"/>
            </a:xfrm>
            <a:custGeom>
              <a:avLst/>
              <a:gdLst/>
              <a:ahLst/>
              <a:cxnLst/>
              <a:rect l="0" t="0" r="0" b="0"/>
              <a:pathLst>
                <a:path w="381001" h="349389">
                  <a:moveTo>
                    <a:pt x="0" y="72020"/>
                  </a:moveTo>
                  <a:lnTo>
                    <a:pt x="0" y="72020"/>
                  </a:lnTo>
                  <a:lnTo>
                    <a:pt x="0" y="116260"/>
                  </a:lnTo>
                  <a:lnTo>
                    <a:pt x="0" y="155683"/>
                  </a:lnTo>
                  <a:lnTo>
                    <a:pt x="0" y="188579"/>
                  </a:lnTo>
                  <a:lnTo>
                    <a:pt x="0" y="235790"/>
                  </a:lnTo>
                  <a:lnTo>
                    <a:pt x="0" y="277060"/>
                  </a:lnTo>
                  <a:lnTo>
                    <a:pt x="2822" y="323287"/>
                  </a:lnTo>
                  <a:lnTo>
                    <a:pt x="8642" y="349388"/>
                  </a:lnTo>
                  <a:lnTo>
                    <a:pt x="17691" y="302632"/>
                  </a:lnTo>
                  <a:lnTo>
                    <a:pt x="18648" y="262528"/>
                  </a:lnTo>
                  <a:lnTo>
                    <a:pt x="21693" y="229715"/>
                  </a:lnTo>
                  <a:lnTo>
                    <a:pt x="27632" y="195023"/>
                  </a:lnTo>
                  <a:lnTo>
                    <a:pt x="37329" y="161966"/>
                  </a:lnTo>
                  <a:lnTo>
                    <a:pt x="45871" y="126813"/>
                  </a:lnTo>
                  <a:lnTo>
                    <a:pt x="55312" y="92139"/>
                  </a:lnTo>
                  <a:lnTo>
                    <a:pt x="77419" y="50934"/>
                  </a:lnTo>
                  <a:lnTo>
                    <a:pt x="110867" y="9925"/>
                  </a:lnTo>
                  <a:lnTo>
                    <a:pt x="120889" y="2089"/>
                  </a:lnTo>
                  <a:lnTo>
                    <a:pt x="125042" y="0"/>
                  </a:lnTo>
                  <a:lnTo>
                    <a:pt x="135302" y="500"/>
                  </a:lnTo>
                  <a:lnTo>
                    <a:pt x="141001" y="2115"/>
                  </a:lnTo>
                  <a:lnTo>
                    <a:pt x="164192" y="24614"/>
                  </a:lnTo>
                  <a:lnTo>
                    <a:pt x="181059" y="58091"/>
                  </a:lnTo>
                  <a:lnTo>
                    <a:pt x="187702" y="99878"/>
                  </a:lnTo>
                  <a:lnTo>
                    <a:pt x="189671" y="140717"/>
                  </a:lnTo>
                  <a:lnTo>
                    <a:pt x="190255" y="184684"/>
                  </a:lnTo>
                  <a:lnTo>
                    <a:pt x="189393" y="230682"/>
                  </a:lnTo>
                  <a:lnTo>
                    <a:pt x="180795" y="273597"/>
                  </a:lnTo>
                  <a:lnTo>
                    <a:pt x="176309" y="282613"/>
                  </a:lnTo>
                  <a:lnTo>
                    <a:pt x="174689" y="284381"/>
                  </a:lnTo>
                  <a:lnTo>
                    <a:pt x="173610" y="284502"/>
                  </a:lnTo>
                  <a:lnTo>
                    <a:pt x="172890" y="283525"/>
                  </a:lnTo>
                  <a:lnTo>
                    <a:pt x="171877" y="277093"/>
                  </a:lnTo>
                  <a:lnTo>
                    <a:pt x="174328" y="231265"/>
                  </a:lnTo>
                  <a:lnTo>
                    <a:pt x="181828" y="195051"/>
                  </a:lnTo>
                  <a:lnTo>
                    <a:pt x="193575" y="154687"/>
                  </a:lnTo>
                  <a:lnTo>
                    <a:pt x="213283" y="112036"/>
                  </a:lnTo>
                  <a:lnTo>
                    <a:pt x="243331" y="69812"/>
                  </a:lnTo>
                  <a:lnTo>
                    <a:pt x="276196" y="48692"/>
                  </a:lnTo>
                  <a:lnTo>
                    <a:pt x="290675" y="41191"/>
                  </a:lnTo>
                  <a:lnTo>
                    <a:pt x="304167" y="39974"/>
                  </a:lnTo>
                  <a:lnTo>
                    <a:pt x="336467" y="45105"/>
                  </a:lnTo>
                  <a:lnTo>
                    <a:pt x="349213" y="53355"/>
                  </a:lnTo>
                  <a:lnTo>
                    <a:pt x="353459" y="59577"/>
                  </a:lnTo>
                  <a:lnTo>
                    <a:pt x="365888" y="106521"/>
                  </a:lnTo>
                  <a:lnTo>
                    <a:pt x="374876" y="147742"/>
                  </a:lnTo>
                  <a:lnTo>
                    <a:pt x="378278" y="180816"/>
                  </a:lnTo>
                  <a:lnTo>
                    <a:pt x="379790" y="215624"/>
                  </a:lnTo>
                  <a:lnTo>
                    <a:pt x="380641" y="262854"/>
                  </a:lnTo>
                  <a:lnTo>
                    <a:pt x="381000" y="33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1361"/>
            <p:cNvSpPr/>
            <p:nvPr>
              <p:custDataLst>
                <p:tags r:id="rId11"/>
              </p:custDataLst>
            </p:nvPr>
          </p:nvSpPr>
          <p:spPr>
            <a:xfrm>
              <a:off x="6412485" y="6174869"/>
              <a:ext cx="233917" cy="368032"/>
            </a:xfrm>
            <a:custGeom>
              <a:avLst/>
              <a:gdLst/>
              <a:ahLst/>
              <a:cxnLst/>
              <a:rect l="0" t="0" r="0" b="0"/>
              <a:pathLst>
                <a:path w="233917" h="368032">
                  <a:moveTo>
                    <a:pt x="16890" y="92581"/>
                  </a:moveTo>
                  <a:lnTo>
                    <a:pt x="16890" y="92581"/>
                  </a:lnTo>
                  <a:lnTo>
                    <a:pt x="15832" y="132679"/>
                  </a:lnTo>
                  <a:lnTo>
                    <a:pt x="9351" y="171998"/>
                  </a:lnTo>
                  <a:lnTo>
                    <a:pt x="5131" y="207834"/>
                  </a:lnTo>
                  <a:lnTo>
                    <a:pt x="0" y="245263"/>
                  </a:lnTo>
                  <a:lnTo>
                    <a:pt x="1303" y="280342"/>
                  </a:lnTo>
                  <a:lnTo>
                    <a:pt x="11224" y="320640"/>
                  </a:lnTo>
                  <a:lnTo>
                    <a:pt x="25324" y="344539"/>
                  </a:lnTo>
                  <a:lnTo>
                    <a:pt x="39689" y="355552"/>
                  </a:lnTo>
                  <a:lnTo>
                    <a:pt x="55598" y="362915"/>
                  </a:lnTo>
                  <a:lnTo>
                    <a:pt x="94633" y="368031"/>
                  </a:lnTo>
                  <a:lnTo>
                    <a:pt x="117066" y="363520"/>
                  </a:lnTo>
                  <a:lnTo>
                    <a:pt x="142174" y="350424"/>
                  </a:lnTo>
                  <a:lnTo>
                    <a:pt x="171499" y="319431"/>
                  </a:lnTo>
                  <a:lnTo>
                    <a:pt x="197674" y="277091"/>
                  </a:lnTo>
                  <a:lnTo>
                    <a:pt x="214036" y="236504"/>
                  </a:lnTo>
                  <a:lnTo>
                    <a:pt x="225587" y="192022"/>
                  </a:lnTo>
                  <a:lnTo>
                    <a:pt x="231353" y="157944"/>
                  </a:lnTo>
                  <a:lnTo>
                    <a:pt x="233916" y="125159"/>
                  </a:lnTo>
                  <a:lnTo>
                    <a:pt x="230301" y="82008"/>
                  </a:lnTo>
                  <a:lnTo>
                    <a:pt x="217472" y="47467"/>
                  </a:lnTo>
                  <a:lnTo>
                    <a:pt x="200264" y="22182"/>
                  </a:lnTo>
                  <a:lnTo>
                    <a:pt x="181761" y="6341"/>
                  </a:lnTo>
                  <a:lnTo>
                    <a:pt x="166366" y="1335"/>
                  </a:lnTo>
                  <a:lnTo>
                    <a:pt x="157816" y="0"/>
                  </a:lnTo>
                  <a:lnTo>
                    <a:pt x="139848" y="4162"/>
                  </a:lnTo>
                  <a:lnTo>
                    <a:pt x="102444" y="24080"/>
                  </a:lnTo>
                  <a:lnTo>
                    <a:pt x="58708" y="69151"/>
                  </a:lnTo>
                  <a:lnTo>
                    <a:pt x="44333" y="94105"/>
                  </a:lnTo>
                  <a:lnTo>
                    <a:pt x="37598" y="115773"/>
                  </a:lnTo>
                  <a:lnTo>
                    <a:pt x="35940" y="130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1362"/>
            <p:cNvSpPr/>
            <p:nvPr>
              <p:custDataLst>
                <p:tags r:id="rId12"/>
              </p:custDataLst>
            </p:nvPr>
          </p:nvSpPr>
          <p:spPr>
            <a:xfrm>
              <a:off x="6715125" y="6156363"/>
              <a:ext cx="188953" cy="425413"/>
            </a:xfrm>
            <a:custGeom>
              <a:avLst/>
              <a:gdLst/>
              <a:ahLst/>
              <a:cxnLst/>
              <a:rect l="0" t="0" r="0" b="0"/>
              <a:pathLst>
                <a:path w="188953" h="425413">
                  <a:moveTo>
                    <a:pt x="0" y="6312"/>
                  </a:moveTo>
                  <a:lnTo>
                    <a:pt x="0" y="6312"/>
                  </a:lnTo>
                  <a:lnTo>
                    <a:pt x="0" y="46410"/>
                  </a:lnTo>
                  <a:lnTo>
                    <a:pt x="0" y="88551"/>
                  </a:lnTo>
                  <a:lnTo>
                    <a:pt x="0" y="129104"/>
                  </a:lnTo>
                  <a:lnTo>
                    <a:pt x="0" y="170753"/>
                  </a:lnTo>
                  <a:lnTo>
                    <a:pt x="0" y="213785"/>
                  </a:lnTo>
                  <a:lnTo>
                    <a:pt x="2822" y="253347"/>
                  </a:lnTo>
                  <a:lnTo>
                    <a:pt x="8201" y="299584"/>
                  </a:lnTo>
                  <a:lnTo>
                    <a:pt x="18624" y="346556"/>
                  </a:lnTo>
                  <a:lnTo>
                    <a:pt x="18766" y="346383"/>
                  </a:lnTo>
                  <a:lnTo>
                    <a:pt x="19034" y="306267"/>
                  </a:lnTo>
                  <a:lnTo>
                    <a:pt x="19045" y="268754"/>
                  </a:lnTo>
                  <a:lnTo>
                    <a:pt x="19048" y="221303"/>
                  </a:lnTo>
                  <a:lnTo>
                    <a:pt x="20107" y="186530"/>
                  </a:lnTo>
                  <a:lnTo>
                    <a:pt x="24106" y="153437"/>
                  </a:lnTo>
                  <a:lnTo>
                    <a:pt x="29411" y="121089"/>
                  </a:lnTo>
                  <a:lnTo>
                    <a:pt x="38348" y="75951"/>
                  </a:lnTo>
                  <a:lnTo>
                    <a:pt x="50521" y="38588"/>
                  </a:lnTo>
                  <a:lnTo>
                    <a:pt x="62670" y="19598"/>
                  </a:lnTo>
                  <a:lnTo>
                    <a:pt x="78653" y="7631"/>
                  </a:lnTo>
                  <a:lnTo>
                    <a:pt x="115615" y="0"/>
                  </a:lnTo>
                  <a:lnTo>
                    <a:pt x="136404" y="3859"/>
                  </a:lnTo>
                  <a:lnTo>
                    <a:pt x="144911" y="7852"/>
                  </a:lnTo>
                  <a:lnTo>
                    <a:pt x="157185" y="23577"/>
                  </a:lnTo>
                  <a:lnTo>
                    <a:pt x="178746" y="68166"/>
                  </a:lnTo>
                  <a:lnTo>
                    <a:pt x="187017" y="110246"/>
                  </a:lnTo>
                  <a:lnTo>
                    <a:pt x="188952" y="143521"/>
                  </a:lnTo>
                  <a:lnTo>
                    <a:pt x="188754" y="178419"/>
                  </a:lnTo>
                  <a:lnTo>
                    <a:pt x="185138" y="211568"/>
                  </a:lnTo>
                  <a:lnTo>
                    <a:pt x="182824" y="246762"/>
                  </a:lnTo>
                  <a:lnTo>
                    <a:pt x="181797" y="282512"/>
                  </a:lnTo>
                  <a:lnTo>
                    <a:pt x="181341" y="316040"/>
                  </a:lnTo>
                  <a:lnTo>
                    <a:pt x="181084" y="354553"/>
                  </a:lnTo>
                  <a:lnTo>
                    <a:pt x="180997" y="394952"/>
                  </a:lnTo>
                  <a:lnTo>
                    <a:pt x="180975" y="42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1363"/>
            <p:cNvSpPr/>
            <p:nvPr>
              <p:custDataLst>
                <p:tags r:id="rId13"/>
              </p:custDataLst>
            </p:nvPr>
          </p:nvSpPr>
          <p:spPr>
            <a:xfrm>
              <a:off x="7010400" y="64008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6228" y="47061"/>
                  </a:lnTo>
                  <a:lnTo>
                    <a:pt x="11511" y="88381"/>
                  </a:lnTo>
                  <a:lnTo>
                    <a:pt x="10114" y="13413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1364"/>
            <p:cNvSpPr/>
            <p:nvPr>
              <p:custDataLst>
                <p:tags r:id="rId14"/>
              </p:custDataLst>
            </p:nvPr>
          </p:nvSpPr>
          <p:spPr>
            <a:xfrm>
              <a:off x="7181850" y="6145851"/>
              <a:ext cx="390526" cy="490619"/>
            </a:xfrm>
            <a:custGeom>
              <a:avLst/>
              <a:gdLst/>
              <a:ahLst/>
              <a:cxnLst/>
              <a:rect l="0" t="0" r="0" b="0"/>
              <a:pathLst>
                <a:path w="390526" h="490619">
                  <a:moveTo>
                    <a:pt x="390525" y="64449"/>
                  </a:moveTo>
                  <a:lnTo>
                    <a:pt x="390525" y="64449"/>
                  </a:lnTo>
                  <a:lnTo>
                    <a:pt x="390525" y="59393"/>
                  </a:lnTo>
                  <a:lnTo>
                    <a:pt x="385469" y="46135"/>
                  </a:lnTo>
                  <a:lnTo>
                    <a:pt x="362098" y="23745"/>
                  </a:lnTo>
                  <a:lnTo>
                    <a:pt x="340144" y="14608"/>
                  </a:lnTo>
                  <a:lnTo>
                    <a:pt x="296612" y="3686"/>
                  </a:lnTo>
                  <a:lnTo>
                    <a:pt x="249834" y="0"/>
                  </a:lnTo>
                  <a:lnTo>
                    <a:pt x="202651" y="5543"/>
                  </a:lnTo>
                  <a:lnTo>
                    <a:pt x="175051" y="9601"/>
                  </a:lnTo>
                  <a:lnTo>
                    <a:pt x="160350" y="15730"/>
                  </a:lnTo>
                  <a:lnTo>
                    <a:pt x="146762" y="25510"/>
                  </a:lnTo>
                  <a:lnTo>
                    <a:pt x="139311" y="36912"/>
                  </a:lnTo>
                  <a:lnTo>
                    <a:pt x="135116" y="55232"/>
                  </a:lnTo>
                  <a:lnTo>
                    <a:pt x="134527" y="61479"/>
                  </a:lnTo>
                  <a:lnTo>
                    <a:pt x="139518" y="74065"/>
                  </a:lnTo>
                  <a:lnTo>
                    <a:pt x="164453" y="119621"/>
                  </a:lnTo>
                  <a:lnTo>
                    <a:pt x="202671" y="159635"/>
                  </a:lnTo>
                  <a:lnTo>
                    <a:pt x="245978" y="187635"/>
                  </a:lnTo>
                  <a:lnTo>
                    <a:pt x="285420" y="218604"/>
                  </a:lnTo>
                  <a:lnTo>
                    <a:pt x="329614" y="265952"/>
                  </a:lnTo>
                  <a:lnTo>
                    <a:pt x="353368" y="296320"/>
                  </a:lnTo>
                  <a:lnTo>
                    <a:pt x="359408" y="323653"/>
                  </a:lnTo>
                  <a:lnTo>
                    <a:pt x="358626" y="367455"/>
                  </a:lnTo>
                  <a:lnTo>
                    <a:pt x="353064" y="387501"/>
                  </a:lnTo>
                  <a:lnTo>
                    <a:pt x="336975" y="416638"/>
                  </a:lnTo>
                  <a:lnTo>
                    <a:pt x="311511" y="444320"/>
                  </a:lnTo>
                  <a:lnTo>
                    <a:pt x="277626" y="465341"/>
                  </a:lnTo>
                  <a:lnTo>
                    <a:pt x="240774" y="478742"/>
                  </a:lnTo>
                  <a:lnTo>
                    <a:pt x="203045" y="488357"/>
                  </a:lnTo>
                  <a:lnTo>
                    <a:pt x="165053" y="490618"/>
                  </a:lnTo>
                  <a:lnTo>
                    <a:pt x="126986" y="483997"/>
                  </a:lnTo>
                  <a:lnTo>
                    <a:pt x="89954" y="469100"/>
                  </a:lnTo>
                  <a:lnTo>
                    <a:pt x="59461" y="450222"/>
                  </a:lnTo>
                  <a:lnTo>
                    <a:pt x="17415" y="405011"/>
                  </a:lnTo>
                  <a:lnTo>
                    <a:pt x="0" y="378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1365"/>
            <p:cNvSpPr/>
            <p:nvPr>
              <p:custDataLst>
                <p:tags r:id="rId15"/>
              </p:custDataLst>
            </p:nvPr>
          </p:nvSpPr>
          <p:spPr>
            <a:xfrm>
              <a:off x="7562850" y="6248400"/>
              <a:ext cx="133351" cy="533401"/>
            </a:xfrm>
            <a:custGeom>
              <a:avLst/>
              <a:gdLst/>
              <a:ahLst/>
              <a:cxnLst/>
              <a:rect l="0" t="0" r="0" b="0"/>
              <a:pathLst>
                <a:path w="133351" h="533401">
                  <a:moveTo>
                    <a:pt x="0" y="0"/>
                  </a:moveTo>
                  <a:lnTo>
                    <a:pt x="0" y="0"/>
                  </a:lnTo>
                  <a:lnTo>
                    <a:pt x="1059" y="9721"/>
                  </a:lnTo>
                  <a:lnTo>
                    <a:pt x="7539" y="45665"/>
                  </a:lnTo>
                  <a:lnTo>
                    <a:pt x="11759" y="90789"/>
                  </a:lnTo>
                  <a:lnTo>
                    <a:pt x="16868" y="127134"/>
                  </a:lnTo>
                  <a:lnTo>
                    <a:pt x="22667" y="167982"/>
                  </a:lnTo>
                  <a:lnTo>
                    <a:pt x="28772" y="210831"/>
                  </a:lnTo>
                  <a:lnTo>
                    <a:pt x="35013" y="254569"/>
                  </a:lnTo>
                  <a:lnTo>
                    <a:pt x="41314" y="298703"/>
                  </a:lnTo>
                  <a:lnTo>
                    <a:pt x="47642" y="340190"/>
                  </a:lnTo>
                  <a:lnTo>
                    <a:pt x="55041" y="378737"/>
                  </a:lnTo>
                  <a:lnTo>
                    <a:pt x="65385" y="413508"/>
                  </a:lnTo>
                  <a:lnTo>
                    <a:pt x="78053" y="457777"/>
                  </a:lnTo>
                  <a:lnTo>
                    <a:pt x="98360" y="500941"/>
                  </a:lnTo>
                  <a:lnTo>
                    <a:pt x="111223" y="517668"/>
                  </a:lnTo>
                  <a:lnTo>
                    <a:pt x="13335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1366"/>
            <p:cNvSpPr/>
            <p:nvPr>
              <p:custDataLst>
                <p:tags r:id="rId16"/>
              </p:custDataLst>
            </p:nvPr>
          </p:nvSpPr>
          <p:spPr>
            <a:xfrm>
              <a:off x="7487042" y="6353175"/>
              <a:ext cx="323459" cy="161044"/>
            </a:xfrm>
            <a:custGeom>
              <a:avLst/>
              <a:gdLst/>
              <a:ahLst/>
              <a:cxnLst/>
              <a:rect l="0" t="0" r="0" b="0"/>
              <a:pathLst>
                <a:path w="323459" h="161044">
                  <a:moveTo>
                    <a:pt x="9133" y="152400"/>
                  </a:moveTo>
                  <a:lnTo>
                    <a:pt x="9133" y="152400"/>
                  </a:lnTo>
                  <a:lnTo>
                    <a:pt x="932" y="152400"/>
                  </a:lnTo>
                  <a:lnTo>
                    <a:pt x="490" y="153458"/>
                  </a:lnTo>
                  <a:lnTo>
                    <a:pt x="0" y="157457"/>
                  </a:lnTo>
                  <a:lnTo>
                    <a:pt x="928" y="158946"/>
                  </a:lnTo>
                  <a:lnTo>
                    <a:pt x="2605" y="159939"/>
                  </a:lnTo>
                  <a:lnTo>
                    <a:pt x="8349" y="161043"/>
                  </a:lnTo>
                  <a:lnTo>
                    <a:pt x="24540" y="160606"/>
                  </a:lnTo>
                  <a:lnTo>
                    <a:pt x="67058" y="148634"/>
                  </a:lnTo>
                  <a:lnTo>
                    <a:pt x="104536" y="127746"/>
                  </a:lnTo>
                  <a:lnTo>
                    <a:pt x="145336" y="96965"/>
                  </a:lnTo>
                  <a:lnTo>
                    <a:pt x="181428" y="73886"/>
                  </a:lnTo>
                  <a:lnTo>
                    <a:pt x="221756" y="49762"/>
                  </a:lnTo>
                  <a:lnTo>
                    <a:pt x="261574" y="29208"/>
                  </a:lnTo>
                  <a:lnTo>
                    <a:pt x="303473" y="8356"/>
                  </a:lnTo>
                  <a:lnTo>
                    <a:pt x="323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1367"/>
            <p:cNvSpPr/>
            <p:nvPr>
              <p:custDataLst>
                <p:tags r:id="rId17"/>
              </p:custDataLst>
            </p:nvPr>
          </p:nvSpPr>
          <p:spPr>
            <a:xfrm>
              <a:off x="7764961" y="6262925"/>
              <a:ext cx="359865" cy="313997"/>
            </a:xfrm>
            <a:custGeom>
              <a:avLst/>
              <a:gdLst/>
              <a:ahLst/>
              <a:cxnLst/>
              <a:rect l="0" t="0" r="0" b="0"/>
              <a:pathLst>
                <a:path w="359865" h="313997">
                  <a:moveTo>
                    <a:pt x="236039" y="33100"/>
                  </a:moveTo>
                  <a:lnTo>
                    <a:pt x="236039" y="33100"/>
                  </a:lnTo>
                  <a:lnTo>
                    <a:pt x="244240" y="33100"/>
                  </a:lnTo>
                  <a:lnTo>
                    <a:pt x="252907" y="26554"/>
                  </a:lnTo>
                  <a:lnTo>
                    <a:pt x="262864" y="23967"/>
                  </a:lnTo>
                  <a:lnTo>
                    <a:pt x="263447" y="22779"/>
                  </a:lnTo>
                  <a:lnTo>
                    <a:pt x="264095" y="18635"/>
                  </a:lnTo>
                  <a:lnTo>
                    <a:pt x="263210" y="17107"/>
                  </a:lnTo>
                  <a:lnTo>
                    <a:pt x="261561" y="16088"/>
                  </a:lnTo>
                  <a:lnTo>
                    <a:pt x="219673" y="0"/>
                  </a:lnTo>
                  <a:lnTo>
                    <a:pt x="172403" y="6140"/>
                  </a:lnTo>
                  <a:lnTo>
                    <a:pt x="131865" y="17544"/>
                  </a:lnTo>
                  <a:lnTo>
                    <a:pt x="102867" y="36957"/>
                  </a:lnTo>
                  <a:lnTo>
                    <a:pt x="62626" y="84055"/>
                  </a:lnTo>
                  <a:lnTo>
                    <a:pt x="38254" y="119812"/>
                  </a:lnTo>
                  <a:lnTo>
                    <a:pt x="20451" y="157217"/>
                  </a:lnTo>
                  <a:lnTo>
                    <a:pt x="8472" y="195112"/>
                  </a:lnTo>
                  <a:lnTo>
                    <a:pt x="0" y="240786"/>
                  </a:lnTo>
                  <a:lnTo>
                    <a:pt x="4485" y="260871"/>
                  </a:lnTo>
                  <a:lnTo>
                    <a:pt x="14593" y="280381"/>
                  </a:lnTo>
                  <a:lnTo>
                    <a:pt x="29669" y="299636"/>
                  </a:lnTo>
                  <a:lnTo>
                    <a:pt x="52597" y="310310"/>
                  </a:lnTo>
                  <a:lnTo>
                    <a:pt x="77250" y="313996"/>
                  </a:lnTo>
                  <a:lnTo>
                    <a:pt x="113147" y="307739"/>
                  </a:lnTo>
                  <a:lnTo>
                    <a:pt x="131679" y="300153"/>
                  </a:lnTo>
                  <a:lnTo>
                    <a:pt x="158903" y="278032"/>
                  </a:lnTo>
                  <a:lnTo>
                    <a:pt x="194223" y="232767"/>
                  </a:lnTo>
                  <a:lnTo>
                    <a:pt x="218999" y="187350"/>
                  </a:lnTo>
                  <a:lnTo>
                    <a:pt x="230520" y="150182"/>
                  </a:lnTo>
                  <a:lnTo>
                    <a:pt x="235462" y="113417"/>
                  </a:lnTo>
                  <a:lnTo>
                    <a:pt x="241042" y="79828"/>
                  </a:lnTo>
                  <a:lnTo>
                    <a:pt x="237340" y="33433"/>
                  </a:lnTo>
                  <a:lnTo>
                    <a:pt x="236210" y="11115"/>
                  </a:lnTo>
                  <a:lnTo>
                    <a:pt x="236154" y="11035"/>
                  </a:lnTo>
                  <a:lnTo>
                    <a:pt x="238864" y="56814"/>
                  </a:lnTo>
                  <a:lnTo>
                    <a:pt x="249297" y="103871"/>
                  </a:lnTo>
                  <a:lnTo>
                    <a:pt x="263485" y="141323"/>
                  </a:lnTo>
                  <a:lnTo>
                    <a:pt x="276039" y="179231"/>
                  </a:lnTo>
                  <a:lnTo>
                    <a:pt x="286461" y="217274"/>
                  </a:lnTo>
                  <a:lnTo>
                    <a:pt x="306010" y="260450"/>
                  </a:lnTo>
                  <a:lnTo>
                    <a:pt x="324537" y="299048"/>
                  </a:lnTo>
                  <a:lnTo>
                    <a:pt x="331111" y="304757"/>
                  </a:lnTo>
                  <a:lnTo>
                    <a:pt x="334345" y="306280"/>
                  </a:lnTo>
                  <a:lnTo>
                    <a:pt x="336501" y="306237"/>
                  </a:lnTo>
                  <a:lnTo>
                    <a:pt x="337938" y="305150"/>
                  </a:lnTo>
                  <a:lnTo>
                    <a:pt x="359864" y="280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1368"/>
            <p:cNvSpPr/>
            <p:nvPr>
              <p:custDataLst>
                <p:tags r:id="rId18"/>
              </p:custDataLst>
            </p:nvPr>
          </p:nvSpPr>
          <p:spPr>
            <a:xfrm>
              <a:off x="8162925" y="6270623"/>
              <a:ext cx="180976" cy="433470"/>
            </a:xfrm>
            <a:custGeom>
              <a:avLst/>
              <a:gdLst/>
              <a:ahLst/>
              <a:cxnLst/>
              <a:rect l="0" t="0" r="0" b="0"/>
              <a:pathLst>
                <a:path w="180976" h="433470">
                  <a:moveTo>
                    <a:pt x="0" y="6352"/>
                  </a:moveTo>
                  <a:lnTo>
                    <a:pt x="0" y="6352"/>
                  </a:lnTo>
                  <a:lnTo>
                    <a:pt x="0" y="19609"/>
                  </a:lnTo>
                  <a:lnTo>
                    <a:pt x="8201" y="61522"/>
                  </a:lnTo>
                  <a:lnTo>
                    <a:pt x="15810" y="108815"/>
                  </a:lnTo>
                  <a:lnTo>
                    <a:pt x="18090" y="146307"/>
                  </a:lnTo>
                  <a:lnTo>
                    <a:pt x="18766" y="184228"/>
                  </a:lnTo>
                  <a:lnTo>
                    <a:pt x="18966" y="221216"/>
                  </a:lnTo>
                  <a:lnTo>
                    <a:pt x="19034" y="262696"/>
                  </a:lnTo>
                  <a:lnTo>
                    <a:pt x="19048" y="298582"/>
                  </a:lnTo>
                  <a:lnTo>
                    <a:pt x="20107" y="299597"/>
                  </a:lnTo>
                  <a:lnTo>
                    <a:pt x="24106" y="300725"/>
                  </a:lnTo>
                  <a:lnTo>
                    <a:pt x="25595" y="299967"/>
                  </a:lnTo>
                  <a:lnTo>
                    <a:pt x="26588" y="298404"/>
                  </a:lnTo>
                  <a:lnTo>
                    <a:pt x="27251" y="296303"/>
                  </a:lnTo>
                  <a:lnTo>
                    <a:pt x="28313" y="254910"/>
                  </a:lnTo>
                  <a:lnTo>
                    <a:pt x="28497" y="212173"/>
                  </a:lnTo>
                  <a:lnTo>
                    <a:pt x="29611" y="171171"/>
                  </a:lnTo>
                  <a:lnTo>
                    <a:pt x="36173" y="127036"/>
                  </a:lnTo>
                  <a:lnTo>
                    <a:pt x="44819" y="86678"/>
                  </a:lnTo>
                  <a:lnTo>
                    <a:pt x="55143" y="48967"/>
                  </a:lnTo>
                  <a:lnTo>
                    <a:pt x="71137" y="19331"/>
                  </a:lnTo>
                  <a:lnTo>
                    <a:pt x="83122" y="7534"/>
                  </a:lnTo>
                  <a:lnTo>
                    <a:pt x="95504" y="1586"/>
                  </a:lnTo>
                  <a:lnTo>
                    <a:pt x="101769" y="0"/>
                  </a:lnTo>
                  <a:lnTo>
                    <a:pt x="114376" y="1059"/>
                  </a:lnTo>
                  <a:lnTo>
                    <a:pt x="120700" y="2824"/>
                  </a:lnTo>
                  <a:lnTo>
                    <a:pt x="130550" y="10428"/>
                  </a:lnTo>
                  <a:lnTo>
                    <a:pt x="155402" y="40756"/>
                  </a:lnTo>
                  <a:lnTo>
                    <a:pt x="170788" y="84330"/>
                  </a:lnTo>
                  <a:lnTo>
                    <a:pt x="177957" y="124001"/>
                  </a:lnTo>
                  <a:lnTo>
                    <a:pt x="180080" y="169269"/>
                  </a:lnTo>
                  <a:lnTo>
                    <a:pt x="180577" y="201526"/>
                  </a:lnTo>
                  <a:lnTo>
                    <a:pt x="180798" y="237029"/>
                  </a:lnTo>
                  <a:lnTo>
                    <a:pt x="178074" y="273975"/>
                  </a:lnTo>
                  <a:lnTo>
                    <a:pt x="174394" y="310504"/>
                  </a:lnTo>
                  <a:lnTo>
                    <a:pt x="172758" y="344378"/>
                  </a:lnTo>
                  <a:lnTo>
                    <a:pt x="171838" y="388142"/>
                  </a:lnTo>
                  <a:lnTo>
                    <a:pt x="171460" y="433469"/>
                  </a:lnTo>
                  <a:lnTo>
                    <a:pt x="180975" y="415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1369"/>
            <p:cNvSpPr/>
            <p:nvPr>
              <p:custDataLst>
                <p:tags r:id="rId19"/>
              </p:custDataLst>
            </p:nvPr>
          </p:nvSpPr>
          <p:spPr>
            <a:xfrm>
              <a:off x="8429844" y="6345087"/>
              <a:ext cx="247432" cy="357973"/>
            </a:xfrm>
            <a:custGeom>
              <a:avLst/>
              <a:gdLst/>
              <a:ahLst/>
              <a:cxnLst/>
              <a:rect l="0" t="0" r="0" b="0"/>
              <a:pathLst>
                <a:path w="247432" h="357973">
                  <a:moveTo>
                    <a:pt x="247431" y="84288"/>
                  </a:moveTo>
                  <a:lnTo>
                    <a:pt x="247431" y="84288"/>
                  </a:lnTo>
                  <a:lnTo>
                    <a:pt x="247431" y="65974"/>
                  </a:lnTo>
                  <a:lnTo>
                    <a:pt x="244609" y="57451"/>
                  </a:lnTo>
                  <a:lnTo>
                    <a:pt x="230127" y="33521"/>
                  </a:lnTo>
                  <a:lnTo>
                    <a:pt x="219985" y="25388"/>
                  </a:lnTo>
                  <a:lnTo>
                    <a:pt x="179651" y="8276"/>
                  </a:lnTo>
                  <a:lnTo>
                    <a:pt x="147494" y="481"/>
                  </a:lnTo>
                  <a:lnTo>
                    <a:pt x="113155" y="0"/>
                  </a:lnTo>
                  <a:lnTo>
                    <a:pt x="66334" y="11870"/>
                  </a:lnTo>
                  <a:lnTo>
                    <a:pt x="42901" y="26025"/>
                  </a:lnTo>
                  <a:lnTo>
                    <a:pt x="22553" y="48680"/>
                  </a:lnTo>
                  <a:lnTo>
                    <a:pt x="8174" y="80558"/>
                  </a:lnTo>
                  <a:lnTo>
                    <a:pt x="2268" y="116814"/>
                  </a:lnTo>
                  <a:lnTo>
                    <a:pt x="518" y="159424"/>
                  </a:lnTo>
                  <a:lnTo>
                    <a:pt x="0" y="205564"/>
                  </a:lnTo>
                  <a:lnTo>
                    <a:pt x="9959" y="247692"/>
                  </a:lnTo>
                  <a:lnTo>
                    <a:pt x="31371" y="286986"/>
                  </a:lnTo>
                  <a:lnTo>
                    <a:pt x="60506" y="322980"/>
                  </a:lnTo>
                  <a:lnTo>
                    <a:pt x="86565" y="342807"/>
                  </a:lnTo>
                  <a:lnTo>
                    <a:pt x="113337" y="354796"/>
                  </a:lnTo>
                  <a:lnTo>
                    <a:pt x="128214" y="357972"/>
                  </a:lnTo>
                  <a:lnTo>
                    <a:pt x="153547" y="354703"/>
                  </a:lnTo>
                  <a:lnTo>
                    <a:pt x="169016" y="344173"/>
                  </a:lnTo>
                  <a:lnTo>
                    <a:pt x="189624" y="317571"/>
                  </a:lnTo>
                  <a:lnTo>
                    <a:pt x="209331" y="28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1370"/>
            <p:cNvSpPr/>
            <p:nvPr>
              <p:custDataLst>
                <p:tags r:id="rId20"/>
              </p:custDataLst>
            </p:nvPr>
          </p:nvSpPr>
          <p:spPr>
            <a:xfrm>
              <a:off x="8667752" y="6019915"/>
              <a:ext cx="28574" cy="695211"/>
            </a:xfrm>
            <a:custGeom>
              <a:avLst/>
              <a:gdLst/>
              <a:ahLst/>
              <a:cxnLst/>
              <a:rect l="0" t="0" r="0" b="0"/>
              <a:pathLst>
                <a:path w="28574" h="695211">
                  <a:moveTo>
                    <a:pt x="28573" y="9410"/>
                  </a:moveTo>
                  <a:lnTo>
                    <a:pt x="28573" y="9410"/>
                  </a:lnTo>
                  <a:lnTo>
                    <a:pt x="23516" y="9410"/>
                  </a:lnTo>
                  <a:lnTo>
                    <a:pt x="22027" y="8352"/>
                  </a:lnTo>
                  <a:lnTo>
                    <a:pt x="21033" y="6588"/>
                  </a:lnTo>
                  <a:lnTo>
                    <a:pt x="19082" y="0"/>
                  </a:lnTo>
                  <a:lnTo>
                    <a:pt x="17991" y="41048"/>
                  </a:lnTo>
                  <a:lnTo>
                    <a:pt x="12503" y="75816"/>
                  </a:lnTo>
                  <a:lnTo>
                    <a:pt x="9348" y="121279"/>
                  </a:lnTo>
                  <a:lnTo>
                    <a:pt x="4860" y="160023"/>
                  </a:lnTo>
                  <a:lnTo>
                    <a:pt x="2158" y="204760"/>
                  </a:lnTo>
                  <a:lnTo>
                    <a:pt x="1438" y="228544"/>
                  </a:lnTo>
                  <a:lnTo>
                    <a:pt x="958" y="253924"/>
                  </a:lnTo>
                  <a:lnTo>
                    <a:pt x="638" y="280369"/>
                  </a:lnTo>
                  <a:lnTo>
                    <a:pt x="424" y="307524"/>
                  </a:lnTo>
                  <a:lnTo>
                    <a:pt x="283" y="335153"/>
                  </a:lnTo>
                  <a:lnTo>
                    <a:pt x="187" y="363097"/>
                  </a:lnTo>
                  <a:lnTo>
                    <a:pt x="125" y="391251"/>
                  </a:lnTo>
                  <a:lnTo>
                    <a:pt x="82" y="418487"/>
                  </a:lnTo>
                  <a:lnTo>
                    <a:pt x="55" y="445111"/>
                  </a:lnTo>
                  <a:lnTo>
                    <a:pt x="36" y="471328"/>
                  </a:lnTo>
                  <a:lnTo>
                    <a:pt x="23" y="496214"/>
                  </a:lnTo>
                  <a:lnTo>
                    <a:pt x="9" y="543620"/>
                  </a:lnTo>
                  <a:lnTo>
                    <a:pt x="3" y="583739"/>
                  </a:lnTo>
                  <a:lnTo>
                    <a:pt x="0" y="630431"/>
                  </a:lnTo>
                  <a:lnTo>
                    <a:pt x="1057" y="676017"/>
                  </a:lnTo>
                  <a:lnTo>
                    <a:pt x="9523" y="69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1371"/>
            <p:cNvSpPr/>
            <p:nvPr>
              <p:custDataLst>
                <p:tags r:id="rId21"/>
              </p:custDataLst>
            </p:nvPr>
          </p:nvSpPr>
          <p:spPr>
            <a:xfrm>
              <a:off x="8839915" y="6222300"/>
              <a:ext cx="285036" cy="401114"/>
            </a:xfrm>
            <a:custGeom>
              <a:avLst/>
              <a:gdLst/>
              <a:ahLst/>
              <a:cxnLst/>
              <a:rect l="0" t="0" r="0" b="0"/>
              <a:pathLst>
                <a:path w="285036" h="401114">
                  <a:moveTo>
                    <a:pt x="180260" y="149925"/>
                  </a:moveTo>
                  <a:lnTo>
                    <a:pt x="180260" y="149925"/>
                  </a:lnTo>
                  <a:lnTo>
                    <a:pt x="211127" y="149925"/>
                  </a:lnTo>
                  <a:lnTo>
                    <a:pt x="217968" y="147103"/>
                  </a:lnTo>
                  <a:lnTo>
                    <a:pt x="221273" y="144869"/>
                  </a:lnTo>
                  <a:lnTo>
                    <a:pt x="224947" y="139564"/>
                  </a:lnTo>
                  <a:lnTo>
                    <a:pt x="227015" y="130627"/>
                  </a:lnTo>
                  <a:lnTo>
                    <a:pt x="227305" y="127535"/>
                  </a:lnTo>
                  <a:lnTo>
                    <a:pt x="217447" y="93903"/>
                  </a:lnTo>
                  <a:lnTo>
                    <a:pt x="196408" y="47235"/>
                  </a:lnTo>
                  <a:lnTo>
                    <a:pt x="167178" y="14732"/>
                  </a:lnTo>
                  <a:lnTo>
                    <a:pt x="154690" y="5879"/>
                  </a:lnTo>
                  <a:lnTo>
                    <a:pt x="130703" y="0"/>
                  </a:lnTo>
                  <a:lnTo>
                    <a:pt x="98431" y="3315"/>
                  </a:lnTo>
                  <a:lnTo>
                    <a:pt x="80039" y="11034"/>
                  </a:lnTo>
                  <a:lnTo>
                    <a:pt x="65868" y="21520"/>
                  </a:lnTo>
                  <a:lnTo>
                    <a:pt x="56041" y="33238"/>
                  </a:lnTo>
                  <a:lnTo>
                    <a:pt x="33505" y="80819"/>
                  </a:lnTo>
                  <a:lnTo>
                    <a:pt x="16010" y="126744"/>
                  </a:lnTo>
                  <a:lnTo>
                    <a:pt x="7424" y="161848"/>
                  </a:lnTo>
                  <a:lnTo>
                    <a:pt x="2902" y="198616"/>
                  </a:lnTo>
                  <a:lnTo>
                    <a:pt x="893" y="235065"/>
                  </a:lnTo>
                  <a:lnTo>
                    <a:pt x="0" y="268905"/>
                  </a:lnTo>
                  <a:lnTo>
                    <a:pt x="2425" y="301582"/>
                  </a:lnTo>
                  <a:lnTo>
                    <a:pt x="9740" y="344086"/>
                  </a:lnTo>
                  <a:lnTo>
                    <a:pt x="17690" y="366394"/>
                  </a:lnTo>
                  <a:lnTo>
                    <a:pt x="37900" y="393628"/>
                  </a:lnTo>
                  <a:lnTo>
                    <a:pt x="47491" y="401113"/>
                  </a:lnTo>
                  <a:lnTo>
                    <a:pt x="66571" y="395972"/>
                  </a:lnTo>
                  <a:lnTo>
                    <a:pt x="88456" y="383105"/>
                  </a:lnTo>
                  <a:lnTo>
                    <a:pt x="101711" y="366802"/>
                  </a:lnTo>
                  <a:lnTo>
                    <a:pt x="120180" y="329661"/>
                  </a:lnTo>
                  <a:lnTo>
                    <a:pt x="139057" y="285142"/>
                  </a:lnTo>
                  <a:lnTo>
                    <a:pt x="153000" y="238437"/>
                  </a:lnTo>
                  <a:lnTo>
                    <a:pt x="168890" y="191085"/>
                  </a:lnTo>
                  <a:lnTo>
                    <a:pt x="181947" y="143541"/>
                  </a:lnTo>
                  <a:lnTo>
                    <a:pt x="187463" y="100997"/>
                  </a:lnTo>
                  <a:lnTo>
                    <a:pt x="199210" y="61578"/>
                  </a:lnTo>
                  <a:lnTo>
                    <a:pt x="206934" y="41810"/>
                  </a:lnTo>
                  <a:lnTo>
                    <a:pt x="207568" y="41865"/>
                  </a:lnTo>
                  <a:lnTo>
                    <a:pt x="207990" y="42960"/>
                  </a:lnTo>
                  <a:lnTo>
                    <a:pt x="208785" y="86179"/>
                  </a:lnTo>
                  <a:lnTo>
                    <a:pt x="208820" y="121041"/>
                  </a:lnTo>
                  <a:lnTo>
                    <a:pt x="209889" y="164415"/>
                  </a:lnTo>
                  <a:lnTo>
                    <a:pt x="216438" y="210781"/>
                  </a:lnTo>
                  <a:lnTo>
                    <a:pt x="224023" y="255915"/>
                  </a:lnTo>
                  <a:lnTo>
                    <a:pt x="229945" y="297862"/>
                  </a:lnTo>
                  <a:lnTo>
                    <a:pt x="238021" y="317230"/>
                  </a:lnTo>
                  <a:lnTo>
                    <a:pt x="240993" y="321787"/>
                  </a:lnTo>
                  <a:lnTo>
                    <a:pt x="245090" y="321649"/>
                  </a:lnTo>
                  <a:lnTo>
                    <a:pt x="255287" y="313030"/>
                  </a:lnTo>
                  <a:lnTo>
                    <a:pt x="285035" y="25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1372"/>
            <p:cNvSpPr/>
            <p:nvPr>
              <p:custDataLst>
                <p:tags r:id="rId22"/>
              </p:custDataLst>
            </p:nvPr>
          </p:nvSpPr>
          <p:spPr>
            <a:xfrm>
              <a:off x="9191625" y="6181725"/>
              <a:ext cx="219076" cy="366838"/>
            </a:xfrm>
            <a:custGeom>
              <a:avLst/>
              <a:gdLst/>
              <a:ahLst/>
              <a:cxnLst/>
              <a:rect l="0" t="0" r="0" b="0"/>
              <a:pathLst>
                <a:path w="219076" h="366838">
                  <a:moveTo>
                    <a:pt x="0" y="66675"/>
                  </a:moveTo>
                  <a:lnTo>
                    <a:pt x="0" y="66675"/>
                  </a:lnTo>
                  <a:lnTo>
                    <a:pt x="0" y="111329"/>
                  </a:lnTo>
                  <a:lnTo>
                    <a:pt x="5057" y="156869"/>
                  </a:lnTo>
                  <a:lnTo>
                    <a:pt x="8201" y="194059"/>
                  </a:lnTo>
                  <a:lnTo>
                    <a:pt x="14189" y="231889"/>
                  </a:lnTo>
                  <a:lnTo>
                    <a:pt x="22666" y="269908"/>
                  </a:lnTo>
                  <a:lnTo>
                    <a:pt x="28466" y="313077"/>
                  </a:lnTo>
                  <a:lnTo>
                    <a:pt x="35833" y="340413"/>
                  </a:lnTo>
                  <a:lnTo>
                    <a:pt x="46451" y="360979"/>
                  </a:lnTo>
                  <a:lnTo>
                    <a:pt x="47277" y="366837"/>
                  </a:lnTo>
                  <a:lnTo>
                    <a:pt x="47470" y="364827"/>
                  </a:lnTo>
                  <a:lnTo>
                    <a:pt x="34354" y="322430"/>
                  </a:lnTo>
                  <a:lnTo>
                    <a:pt x="29717" y="276807"/>
                  </a:lnTo>
                  <a:lnTo>
                    <a:pt x="27855" y="233241"/>
                  </a:lnTo>
                  <a:lnTo>
                    <a:pt x="23188" y="187877"/>
                  </a:lnTo>
                  <a:lnTo>
                    <a:pt x="28625" y="147155"/>
                  </a:lnTo>
                  <a:lnTo>
                    <a:pt x="43171" y="108277"/>
                  </a:lnTo>
                  <a:lnTo>
                    <a:pt x="67049" y="62859"/>
                  </a:lnTo>
                  <a:lnTo>
                    <a:pt x="88658" y="39791"/>
                  </a:lnTo>
                  <a:lnTo>
                    <a:pt x="115169" y="22373"/>
                  </a:lnTo>
                  <a:lnTo>
                    <a:pt x="157628" y="7007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1373"/>
            <p:cNvSpPr/>
            <p:nvPr>
              <p:custDataLst>
                <p:tags r:id="rId23"/>
              </p:custDataLst>
            </p:nvPr>
          </p:nvSpPr>
          <p:spPr>
            <a:xfrm>
              <a:off x="9412097" y="6231575"/>
              <a:ext cx="303404" cy="518552"/>
            </a:xfrm>
            <a:custGeom>
              <a:avLst/>
              <a:gdLst/>
              <a:ahLst/>
              <a:cxnLst/>
              <a:rect l="0" t="0" r="0" b="0"/>
              <a:pathLst>
                <a:path w="303404" h="518552">
                  <a:moveTo>
                    <a:pt x="303403" y="35875"/>
                  </a:moveTo>
                  <a:lnTo>
                    <a:pt x="303403" y="35875"/>
                  </a:lnTo>
                  <a:lnTo>
                    <a:pt x="298346" y="35875"/>
                  </a:lnTo>
                  <a:lnTo>
                    <a:pt x="293042" y="33053"/>
                  </a:lnTo>
                  <a:lnTo>
                    <a:pt x="250145" y="5284"/>
                  </a:lnTo>
                  <a:lnTo>
                    <a:pt x="225535" y="0"/>
                  </a:lnTo>
                  <a:lnTo>
                    <a:pt x="198133" y="3491"/>
                  </a:lnTo>
                  <a:lnTo>
                    <a:pt x="150938" y="27521"/>
                  </a:lnTo>
                  <a:lnTo>
                    <a:pt x="131924" y="41687"/>
                  </a:lnTo>
                  <a:lnTo>
                    <a:pt x="93847" y="88097"/>
                  </a:lnTo>
                  <a:lnTo>
                    <a:pt x="65276" y="132487"/>
                  </a:lnTo>
                  <a:lnTo>
                    <a:pt x="47285" y="164538"/>
                  </a:lnTo>
                  <a:lnTo>
                    <a:pt x="32234" y="199950"/>
                  </a:lnTo>
                  <a:lnTo>
                    <a:pt x="21312" y="239678"/>
                  </a:lnTo>
                  <a:lnTo>
                    <a:pt x="12929" y="280971"/>
                  </a:lnTo>
                  <a:lnTo>
                    <a:pt x="5675" y="320489"/>
                  </a:lnTo>
                  <a:lnTo>
                    <a:pt x="1745" y="356398"/>
                  </a:lnTo>
                  <a:lnTo>
                    <a:pt x="0" y="389996"/>
                  </a:lnTo>
                  <a:lnTo>
                    <a:pt x="1134" y="436545"/>
                  </a:lnTo>
                  <a:lnTo>
                    <a:pt x="19407" y="481790"/>
                  </a:lnTo>
                  <a:lnTo>
                    <a:pt x="31133" y="499701"/>
                  </a:lnTo>
                  <a:lnTo>
                    <a:pt x="43399" y="511189"/>
                  </a:lnTo>
                  <a:lnTo>
                    <a:pt x="58730" y="517001"/>
                  </a:lnTo>
                  <a:lnTo>
                    <a:pt x="67262" y="518551"/>
                  </a:lnTo>
                  <a:lnTo>
                    <a:pt x="85210" y="514629"/>
                  </a:lnTo>
                  <a:lnTo>
                    <a:pt x="110342" y="500520"/>
                  </a:lnTo>
                  <a:lnTo>
                    <a:pt x="142853" y="466676"/>
                  </a:lnTo>
                  <a:lnTo>
                    <a:pt x="171187" y="421342"/>
                  </a:lnTo>
                  <a:lnTo>
                    <a:pt x="189103" y="38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1374"/>
            <p:cNvSpPr/>
            <p:nvPr>
              <p:custDataLst>
                <p:tags r:id="rId24"/>
              </p:custDataLst>
            </p:nvPr>
          </p:nvSpPr>
          <p:spPr>
            <a:xfrm>
              <a:off x="9624372" y="6020192"/>
              <a:ext cx="33979" cy="637784"/>
            </a:xfrm>
            <a:custGeom>
              <a:avLst/>
              <a:gdLst/>
              <a:ahLst/>
              <a:cxnLst/>
              <a:rect l="0" t="0" r="0" b="0"/>
              <a:pathLst>
                <a:path w="33979" h="637784">
                  <a:moveTo>
                    <a:pt x="24453" y="9133"/>
                  </a:moveTo>
                  <a:lnTo>
                    <a:pt x="24453" y="9133"/>
                  </a:lnTo>
                  <a:lnTo>
                    <a:pt x="16252" y="932"/>
                  </a:lnTo>
                  <a:lnTo>
                    <a:pt x="10265" y="0"/>
                  </a:lnTo>
                  <a:lnTo>
                    <a:pt x="8643" y="1986"/>
                  </a:lnTo>
                  <a:lnTo>
                    <a:pt x="6843" y="9837"/>
                  </a:lnTo>
                  <a:lnTo>
                    <a:pt x="2771" y="51403"/>
                  </a:lnTo>
                  <a:lnTo>
                    <a:pt x="0" y="75544"/>
                  </a:lnTo>
                  <a:lnTo>
                    <a:pt x="3332" y="119945"/>
                  </a:lnTo>
                  <a:lnTo>
                    <a:pt x="4483" y="154691"/>
                  </a:lnTo>
                  <a:lnTo>
                    <a:pt x="7816" y="191301"/>
                  </a:lnTo>
                  <a:lnTo>
                    <a:pt x="12826" y="229796"/>
                  </a:lnTo>
                  <a:lnTo>
                    <a:pt x="18580" y="271600"/>
                  </a:lnTo>
                  <a:lnTo>
                    <a:pt x="21842" y="314874"/>
                  </a:lnTo>
                  <a:lnTo>
                    <a:pt x="24351" y="358801"/>
                  </a:lnTo>
                  <a:lnTo>
                    <a:pt x="28994" y="403019"/>
                  </a:lnTo>
                  <a:lnTo>
                    <a:pt x="31763" y="444544"/>
                  </a:lnTo>
                  <a:lnTo>
                    <a:pt x="32994" y="483107"/>
                  </a:lnTo>
                  <a:lnTo>
                    <a:pt x="33541" y="517886"/>
                  </a:lnTo>
                  <a:lnTo>
                    <a:pt x="33849" y="562158"/>
                  </a:lnTo>
                  <a:lnTo>
                    <a:pt x="33952" y="605323"/>
                  </a:lnTo>
                  <a:lnTo>
                    <a:pt x="33978" y="637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1375"/>
            <p:cNvSpPr/>
            <p:nvPr>
              <p:custDataLst>
                <p:tags r:id="rId25"/>
              </p:custDataLst>
            </p:nvPr>
          </p:nvSpPr>
          <p:spPr>
            <a:xfrm>
              <a:off x="9810750" y="6324600"/>
              <a:ext cx="57151" cy="307503"/>
            </a:xfrm>
            <a:custGeom>
              <a:avLst/>
              <a:gdLst/>
              <a:ahLst/>
              <a:cxnLst/>
              <a:rect l="0" t="0" r="0" b="0"/>
              <a:pathLst>
                <a:path w="57151" h="307503">
                  <a:moveTo>
                    <a:pt x="0" y="0"/>
                  </a:moveTo>
                  <a:lnTo>
                    <a:pt x="0" y="0"/>
                  </a:lnTo>
                  <a:lnTo>
                    <a:pt x="2823" y="44240"/>
                  </a:lnTo>
                  <a:lnTo>
                    <a:pt x="10361" y="80842"/>
                  </a:lnTo>
                  <a:lnTo>
                    <a:pt x="19298" y="125200"/>
                  </a:lnTo>
                  <a:lnTo>
                    <a:pt x="25826" y="171857"/>
                  </a:lnTo>
                  <a:lnTo>
                    <a:pt x="30583" y="216374"/>
                  </a:lnTo>
                  <a:lnTo>
                    <a:pt x="35874" y="253553"/>
                  </a:lnTo>
                  <a:lnTo>
                    <a:pt x="38865" y="295660"/>
                  </a:lnTo>
                  <a:lnTo>
                    <a:pt x="43027" y="305324"/>
                  </a:lnTo>
                  <a:lnTo>
                    <a:pt x="44559" y="307267"/>
                  </a:lnTo>
                  <a:lnTo>
                    <a:pt x="45581" y="307502"/>
                  </a:lnTo>
                  <a:lnTo>
                    <a:pt x="571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1376"/>
            <p:cNvSpPr/>
            <p:nvPr>
              <p:custDataLst>
                <p:tags r:id="rId26"/>
              </p:custDataLst>
            </p:nvPr>
          </p:nvSpPr>
          <p:spPr>
            <a:xfrm>
              <a:off x="9829800" y="6134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1377"/>
            <p:cNvSpPr/>
            <p:nvPr>
              <p:custDataLst>
                <p:tags r:id="rId27"/>
              </p:custDataLst>
            </p:nvPr>
          </p:nvSpPr>
          <p:spPr>
            <a:xfrm>
              <a:off x="9925563" y="6134100"/>
              <a:ext cx="266188" cy="436205"/>
            </a:xfrm>
            <a:custGeom>
              <a:avLst/>
              <a:gdLst/>
              <a:ahLst/>
              <a:cxnLst/>
              <a:rect l="0" t="0" r="0" b="0"/>
              <a:pathLst>
                <a:path w="266188" h="436205">
                  <a:moveTo>
                    <a:pt x="28062" y="0"/>
                  </a:moveTo>
                  <a:lnTo>
                    <a:pt x="28062" y="0"/>
                  </a:lnTo>
                  <a:lnTo>
                    <a:pt x="23005" y="0"/>
                  </a:lnTo>
                  <a:lnTo>
                    <a:pt x="21516" y="1058"/>
                  </a:lnTo>
                  <a:lnTo>
                    <a:pt x="20523" y="2822"/>
                  </a:lnTo>
                  <a:lnTo>
                    <a:pt x="18929" y="8201"/>
                  </a:lnTo>
                  <a:lnTo>
                    <a:pt x="0" y="28056"/>
                  </a:lnTo>
                  <a:lnTo>
                    <a:pt x="9750" y="28422"/>
                  </a:lnTo>
                  <a:lnTo>
                    <a:pt x="17455" y="25684"/>
                  </a:lnTo>
                  <a:lnTo>
                    <a:pt x="20990" y="23473"/>
                  </a:lnTo>
                  <a:lnTo>
                    <a:pt x="61511" y="13377"/>
                  </a:lnTo>
                  <a:lnTo>
                    <a:pt x="105113" y="10033"/>
                  </a:lnTo>
                  <a:lnTo>
                    <a:pt x="149177" y="17131"/>
                  </a:lnTo>
                  <a:lnTo>
                    <a:pt x="164441" y="20314"/>
                  </a:lnTo>
                  <a:lnTo>
                    <a:pt x="188767" y="34006"/>
                  </a:lnTo>
                  <a:lnTo>
                    <a:pt x="203620" y="51468"/>
                  </a:lnTo>
                  <a:lnTo>
                    <a:pt x="211215" y="63797"/>
                  </a:lnTo>
                  <a:lnTo>
                    <a:pt x="216384" y="87695"/>
                  </a:lnTo>
                  <a:lnTo>
                    <a:pt x="210528" y="131818"/>
                  </a:lnTo>
                  <a:lnTo>
                    <a:pt x="200072" y="168763"/>
                  </a:lnTo>
                  <a:lnTo>
                    <a:pt x="178864" y="206519"/>
                  </a:lnTo>
                  <a:lnTo>
                    <a:pt x="158704" y="244518"/>
                  </a:lnTo>
                  <a:lnTo>
                    <a:pt x="140384" y="282587"/>
                  </a:lnTo>
                  <a:lnTo>
                    <a:pt x="128840" y="319621"/>
                  </a:lnTo>
                  <a:lnTo>
                    <a:pt x="121582" y="361114"/>
                  </a:lnTo>
                  <a:lnTo>
                    <a:pt x="118310" y="379571"/>
                  </a:lnTo>
                  <a:lnTo>
                    <a:pt x="122444" y="410262"/>
                  </a:lnTo>
                  <a:lnTo>
                    <a:pt x="125748" y="417995"/>
                  </a:lnTo>
                  <a:lnTo>
                    <a:pt x="128110" y="421538"/>
                  </a:lnTo>
                  <a:lnTo>
                    <a:pt x="141550" y="431581"/>
                  </a:lnTo>
                  <a:lnTo>
                    <a:pt x="158936" y="436204"/>
                  </a:lnTo>
                  <a:lnTo>
                    <a:pt x="198984" y="431219"/>
                  </a:lnTo>
                  <a:lnTo>
                    <a:pt x="266187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1378"/>
            <p:cNvSpPr/>
            <p:nvPr>
              <p:custDataLst>
                <p:tags r:id="rId28"/>
              </p:custDataLst>
            </p:nvPr>
          </p:nvSpPr>
          <p:spPr>
            <a:xfrm>
              <a:off x="9906000" y="6238875"/>
              <a:ext cx="342901" cy="104776"/>
            </a:xfrm>
            <a:custGeom>
              <a:avLst/>
              <a:gdLst/>
              <a:ahLst/>
              <a:cxnLst/>
              <a:rect l="0" t="0" r="0" b="0"/>
              <a:pathLst>
                <a:path w="34290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99719"/>
                  </a:lnTo>
                  <a:lnTo>
                    <a:pt x="2118" y="98229"/>
                  </a:lnTo>
                  <a:lnTo>
                    <a:pt x="15208" y="94016"/>
                  </a:lnTo>
                  <a:lnTo>
                    <a:pt x="59682" y="63893"/>
                  </a:lnTo>
                  <a:lnTo>
                    <a:pt x="94824" y="50798"/>
                  </a:lnTo>
                  <a:lnTo>
                    <a:pt x="137222" y="35042"/>
                  </a:lnTo>
                  <a:lnTo>
                    <a:pt x="177066" y="23200"/>
                  </a:lnTo>
                  <a:lnTo>
                    <a:pt x="215683" y="14047"/>
                  </a:lnTo>
                  <a:lnTo>
                    <a:pt x="253936" y="9806"/>
                  </a:lnTo>
                  <a:lnTo>
                    <a:pt x="291023" y="3376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1379"/>
            <p:cNvSpPr/>
            <p:nvPr>
              <p:custDataLst>
                <p:tags r:id="rId29"/>
              </p:custDataLst>
            </p:nvPr>
          </p:nvSpPr>
          <p:spPr>
            <a:xfrm>
              <a:off x="10258425" y="6136437"/>
              <a:ext cx="314326" cy="264364"/>
            </a:xfrm>
            <a:custGeom>
              <a:avLst/>
              <a:gdLst/>
              <a:ahLst/>
              <a:cxnLst/>
              <a:rect l="0" t="0" r="0" b="0"/>
              <a:pathLst>
                <a:path w="314326" h="264364">
                  <a:moveTo>
                    <a:pt x="0" y="140538"/>
                  </a:moveTo>
                  <a:lnTo>
                    <a:pt x="0" y="140538"/>
                  </a:lnTo>
                  <a:lnTo>
                    <a:pt x="0" y="135482"/>
                  </a:lnTo>
                  <a:lnTo>
                    <a:pt x="11289" y="130177"/>
                  </a:lnTo>
                  <a:lnTo>
                    <a:pt x="56324" y="116087"/>
                  </a:lnTo>
                  <a:lnTo>
                    <a:pt x="101661" y="107449"/>
                  </a:lnTo>
                  <a:lnTo>
                    <a:pt x="149169" y="103098"/>
                  </a:lnTo>
                  <a:lnTo>
                    <a:pt x="191329" y="95979"/>
                  </a:lnTo>
                  <a:lnTo>
                    <a:pt x="233178" y="88261"/>
                  </a:lnTo>
                  <a:lnTo>
                    <a:pt x="274008" y="76492"/>
                  </a:lnTo>
                  <a:lnTo>
                    <a:pt x="281096" y="75615"/>
                  </a:lnTo>
                  <a:lnTo>
                    <a:pt x="294618" y="68997"/>
                  </a:lnTo>
                  <a:lnTo>
                    <a:pt x="305566" y="60058"/>
                  </a:lnTo>
                  <a:lnTo>
                    <a:pt x="310432" y="52558"/>
                  </a:lnTo>
                  <a:lnTo>
                    <a:pt x="310672" y="48018"/>
                  </a:lnTo>
                  <a:lnTo>
                    <a:pt x="308115" y="37329"/>
                  </a:lnTo>
                  <a:lnTo>
                    <a:pt x="300630" y="28346"/>
                  </a:lnTo>
                  <a:lnTo>
                    <a:pt x="278576" y="13954"/>
                  </a:lnTo>
                  <a:lnTo>
                    <a:pt x="246233" y="1978"/>
                  </a:lnTo>
                  <a:lnTo>
                    <a:pt x="217598" y="0"/>
                  </a:lnTo>
                  <a:lnTo>
                    <a:pt x="173354" y="8277"/>
                  </a:lnTo>
                  <a:lnTo>
                    <a:pt x="143439" y="19858"/>
                  </a:lnTo>
                  <a:lnTo>
                    <a:pt x="104885" y="42734"/>
                  </a:lnTo>
                  <a:lnTo>
                    <a:pt x="59987" y="73944"/>
                  </a:lnTo>
                  <a:lnTo>
                    <a:pt x="46769" y="87658"/>
                  </a:lnTo>
                  <a:lnTo>
                    <a:pt x="26124" y="126519"/>
                  </a:lnTo>
                  <a:lnTo>
                    <a:pt x="25016" y="142774"/>
                  </a:lnTo>
                  <a:lnTo>
                    <a:pt x="30224" y="180853"/>
                  </a:lnTo>
                  <a:lnTo>
                    <a:pt x="38480" y="194087"/>
                  </a:lnTo>
                  <a:lnTo>
                    <a:pt x="81538" y="232575"/>
                  </a:lnTo>
                  <a:lnTo>
                    <a:pt x="115354" y="250401"/>
                  </a:lnTo>
                  <a:lnTo>
                    <a:pt x="152608" y="261291"/>
                  </a:lnTo>
                  <a:lnTo>
                    <a:pt x="195597" y="263756"/>
                  </a:lnTo>
                  <a:lnTo>
                    <a:pt x="237251" y="264243"/>
                  </a:lnTo>
                  <a:lnTo>
                    <a:pt x="280578" y="264347"/>
                  </a:lnTo>
                  <a:lnTo>
                    <a:pt x="314325" y="264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1380"/>
            <p:cNvSpPr/>
            <p:nvPr>
              <p:custDataLst>
                <p:tags r:id="rId30"/>
              </p:custDataLst>
            </p:nvPr>
          </p:nvSpPr>
          <p:spPr>
            <a:xfrm>
              <a:off x="10579269" y="6164245"/>
              <a:ext cx="241132" cy="402491"/>
            </a:xfrm>
            <a:custGeom>
              <a:avLst/>
              <a:gdLst/>
              <a:ahLst/>
              <a:cxnLst/>
              <a:rect l="0" t="0" r="0" b="0"/>
              <a:pathLst>
                <a:path w="241132" h="402491">
                  <a:moveTo>
                    <a:pt x="241131" y="46055"/>
                  </a:moveTo>
                  <a:lnTo>
                    <a:pt x="241131" y="46055"/>
                  </a:lnTo>
                  <a:lnTo>
                    <a:pt x="241131" y="28721"/>
                  </a:lnTo>
                  <a:lnTo>
                    <a:pt x="236074" y="17400"/>
                  </a:lnTo>
                  <a:lnTo>
                    <a:pt x="233527" y="14252"/>
                  </a:lnTo>
                  <a:lnTo>
                    <a:pt x="213685" y="3728"/>
                  </a:lnTo>
                  <a:lnTo>
                    <a:pt x="196075" y="0"/>
                  </a:lnTo>
                  <a:lnTo>
                    <a:pt x="172396" y="3952"/>
                  </a:lnTo>
                  <a:lnTo>
                    <a:pt x="134099" y="20611"/>
                  </a:lnTo>
                  <a:lnTo>
                    <a:pt x="97811" y="43498"/>
                  </a:lnTo>
                  <a:lnTo>
                    <a:pt x="74605" y="72227"/>
                  </a:lnTo>
                  <a:lnTo>
                    <a:pt x="54324" y="107550"/>
                  </a:lnTo>
                  <a:lnTo>
                    <a:pt x="34909" y="144827"/>
                  </a:lnTo>
                  <a:lnTo>
                    <a:pt x="20808" y="182683"/>
                  </a:lnTo>
                  <a:lnTo>
                    <a:pt x="9928" y="225767"/>
                  </a:lnTo>
                  <a:lnTo>
                    <a:pt x="0" y="266990"/>
                  </a:lnTo>
                  <a:lnTo>
                    <a:pt x="469" y="300959"/>
                  </a:lnTo>
                  <a:lnTo>
                    <a:pt x="10109" y="340881"/>
                  </a:lnTo>
                  <a:lnTo>
                    <a:pt x="20163" y="367656"/>
                  </a:lnTo>
                  <a:lnTo>
                    <a:pt x="30387" y="378783"/>
                  </a:lnTo>
                  <a:lnTo>
                    <a:pt x="66680" y="401319"/>
                  </a:lnTo>
                  <a:lnTo>
                    <a:pt x="72971" y="402490"/>
                  </a:lnTo>
                  <a:lnTo>
                    <a:pt x="92999" y="399080"/>
                  </a:lnTo>
                  <a:lnTo>
                    <a:pt x="122029" y="388447"/>
                  </a:lnTo>
                  <a:lnTo>
                    <a:pt x="155406" y="369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1381"/>
            <p:cNvSpPr/>
            <p:nvPr>
              <p:custDataLst>
                <p:tags r:id="rId31"/>
              </p:custDataLst>
            </p:nvPr>
          </p:nvSpPr>
          <p:spPr>
            <a:xfrm>
              <a:off x="10772791" y="5876925"/>
              <a:ext cx="28560" cy="704851"/>
            </a:xfrm>
            <a:custGeom>
              <a:avLst/>
              <a:gdLst/>
              <a:ahLst/>
              <a:cxnLst/>
              <a:rect l="0" t="0" r="0" b="0"/>
              <a:pathLst>
                <a:path w="28560" h="704851">
                  <a:moveTo>
                    <a:pt x="9509" y="0"/>
                  </a:moveTo>
                  <a:lnTo>
                    <a:pt x="9509" y="0"/>
                  </a:lnTo>
                  <a:lnTo>
                    <a:pt x="4452" y="5057"/>
                  </a:lnTo>
                  <a:lnTo>
                    <a:pt x="1970" y="10361"/>
                  </a:lnTo>
                  <a:lnTo>
                    <a:pt x="158" y="55014"/>
                  </a:lnTo>
                  <a:lnTo>
                    <a:pt x="37" y="97439"/>
                  </a:lnTo>
                  <a:lnTo>
                    <a:pt x="0" y="143525"/>
                  </a:lnTo>
                  <a:lnTo>
                    <a:pt x="1049" y="175972"/>
                  </a:lnTo>
                  <a:lnTo>
                    <a:pt x="5043" y="211560"/>
                  </a:lnTo>
                  <a:lnTo>
                    <a:pt x="7525" y="251365"/>
                  </a:lnTo>
                  <a:lnTo>
                    <a:pt x="8628" y="293751"/>
                  </a:lnTo>
                  <a:lnTo>
                    <a:pt x="9117" y="337284"/>
                  </a:lnTo>
                  <a:lnTo>
                    <a:pt x="12157" y="384148"/>
                  </a:lnTo>
                  <a:lnTo>
                    <a:pt x="14450" y="408499"/>
                  </a:lnTo>
                  <a:lnTo>
                    <a:pt x="16995" y="455311"/>
                  </a:lnTo>
                  <a:lnTo>
                    <a:pt x="19186" y="500810"/>
                  </a:lnTo>
                  <a:lnTo>
                    <a:pt x="23687" y="545727"/>
                  </a:lnTo>
                  <a:lnTo>
                    <a:pt x="26394" y="587562"/>
                  </a:lnTo>
                  <a:lnTo>
                    <a:pt x="27596" y="625205"/>
                  </a:lnTo>
                  <a:lnTo>
                    <a:pt x="28274" y="668082"/>
                  </a:lnTo>
                  <a:lnTo>
                    <a:pt x="28559" y="70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6" name="SMARTInkShape-Group327"/>
          <p:cNvGrpSpPr/>
          <p:nvPr/>
        </p:nvGrpSpPr>
        <p:grpSpPr>
          <a:xfrm>
            <a:off x="10993287" y="4554166"/>
            <a:ext cx="1074889" cy="1928576"/>
            <a:chOff x="10993287" y="4554166"/>
            <a:chExt cx="1074889" cy="1928576"/>
          </a:xfrm>
        </p:grpSpPr>
        <p:sp>
          <p:nvSpPr>
            <p:cNvPr id="1121" name="SMARTInkShape-1382"/>
            <p:cNvSpPr/>
            <p:nvPr>
              <p:custDataLst>
                <p:tags r:id="rId2"/>
              </p:custDataLst>
            </p:nvPr>
          </p:nvSpPr>
          <p:spPr>
            <a:xfrm>
              <a:off x="10993287" y="6210843"/>
              <a:ext cx="328778" cy="271899"/>
            </a:xfrm>
            <a:custGeom>
              <a:avLst/>
              <a:gdLst/>
              <a:ahLst/>
              <a:cxnLst/>
              <a:rect l="0" t="0" r="0" b="0"/>
              <a:pathLst>
                <a:path w="328778" h="271899">
                  <a:moveTo>
                    <a:pt x="103338" y="28032"/>
                  </a:moveTo>
                  <a:lnTo>
                    <a:pt x="103338" y="28032"/>
                  </a:lnTo>
                  <a:lnTo>
                    <a:pt x="88150" y="11785"/>
                  </a:lnTo>
                  <a:lnTo>
                    <a:pt x="86004" y="5642"/>
                  </a:lnTo>
                  <a:lnTo>
                    <a:pt x="84374" y="3581"/>
                  </a:lnTo>
                  <a:lnTo>
                    <a:pt x="79738" y="1289"/>
                  </a:lnTo>
                  <a:lnTo>
                    <a:pt x="66125" y="0"/>
                  </a:lnTo>
                  <a:lnTo>
                    <a:pt x="57519" y="2520"/>
                  </a:lnTo>
                  <a:lnTo>
                    <a:pt x="33530" y="16794"/>
                  </a:lnTo>
                  <a:lnTo>
                    <a:pt x="25392" y="26918"/>
                  </a:lnTo>
                  <a:lnTo>
                    <a:pt x="8276" y="67240"/>
                  </a:lnTo>
                  <a:lnTo>
                    <a:pt x="481" y="99394"/>
                  </a:lnTo>
                  <a:lnTo>
                    <a:pt x="0" y="131616"/>
                  </a:lnTo>
                  <a:lnTo>
                    <a:pt x="6814" y="148982"/>
                  </a:lnTo>
                  <a:lnTo>
                    <a:pt x="9355" y="148882"/>
                  </a:lnTo>
                  <a:lnTo>
                    <a:pt x="41565" y="134384"/>
                  </a:lnTo>
                  <a:lnTo>
                    <a:pt x="84933" y="106778"/>
                  </a:lnTo>
                  <a:lnTo>
                    <a:pt x="130120" y="81883"/>
                  </a:lnTo>
                  <a:lnTo>
                    <a:pt x="167247" y="63979"/>
                  </a:lnTo>
                  <a:lnTo>
                    <a:pt x="205060" y="52559"/>
                  </a:lnTo>
                  <a:lnTo>
                    <a:pt x="243074" y="49762"/>
                  </a:lnTo>
                  <a:lnTo>
                    <a:pt x="268455" y="52860"/>
                  </a:lnTo>
                  <a:lnTo>
                    <a:pt x="291023" y="66231"/>
                  </a:lnTo>
                  <a:lnTo>
                    <a:pt x="309519" y="85225"/>
                  </a:lnTo>
                  <a:lnTo>
                    <a:pt x="321269" y="104252"/>
                  </a:lnTo>
                  <a:lnTo>
                    <a:pt x="328777" y="137869"/>
                  </a:lnTo>
                  <a:lnTo>
                    <a:pt x="325945" y="174641"/>
                  </a:lnTo>
                  <a:lnTo>
                    <a:pt x="313346" y="212347"/>
                  </a:lnTo>
                  <a:lnTo>
                    <a:pt x="296208" y="240218"/>
                  </a:lnTo>
                  <a:lnTo>
                    <a:pt x="272669" y="261882"/>
                  </a:lnTo>
                  <a:lnTo>
                    <a:pt x="254795" y="269549"/>
                  </a:lnTo>
                  <a:lnTo>
                    <a:pt x="235211" y="271898"/>
                  </a:lnTo>
                  <a:lnTo>
                    <a:pt x="189063" y="266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1383"/>
            <p:cNvSpPr/>
            <p:nvPr>
              <p:custDataLst>
                <p:tags r:id="rId3"/>
              </p:custDataLst>
            </p:nvPr>
          </p:nvSpPr>
          <p:spPr>
            <a:xfrm>
              <a:off x="11106150" y="5802826"/>
              <a:ext cx="568728" cy="509632"/>
            </a:xfrm>
            <a:custGeom>
              <a:avLst/>
              <a:gdLst/>
              <a:ahLst/>
              <a:cxnLst/>
              <a:rect l="0" t="0" r="0" b="0"/>
              <a:pathLst>
                <a:path w="568728" h="509632">
                  <a:moveTo>
                    <a:pt x="0" y="245549"/>
                  </a:moveTo>
                  <a:lnTo>
                    <a:pt x="0" y="245549"/>
                  </a:lnTo>
                  <a:lnTo>
                    <a:pt x="8202" y="245549"/>
                  </a:lnTo>
                  <a:lnTo>
                    <a:pt x="32896" y="263449"/>
                  </a:lnTo>
                  <a:lnTo>
                    <a:pt x="49544" y="272555"/>
                  </a:lnTo>
                  <a:lnTo>
                    <a:pt x="95503" y="308216"/>
                  </a:lnTo>
                  <a:lnTo>
                    <a:pt x="142909" y="337867"/>
                  </a:lnTo>
                  <a:lnTo>
                    <a:pt x="180981" y="352920"/>
                  </a:lnTo>
                  <a:lnTo>
                    <a:pt x="200028" y="353947"/>
                  </a:lnTo>
                  <a:lnTo>
                    <a:pt x="241104" y="343197"/>
                  </a:lnTo>
                  <a:lnTo>
                    <a:pt x="258499" y="337278"/>
                  </a:lnTo>
                  <a:lnTo>
                    <a:pt x="271168" y="325476"/>
                  </a:lnTo>
                  <a:lnTo>
                    <a:pt x="292984" y="286972"/>
                  </a:lnTo>
                  <a:lnTo>
                    <a:pt x="306356" y="251002"/>
                  </a:lnTo>
                  <a:lnTo>
                    <a:pt x="311964" y="208477"/>
                  </a:lnTo>
                  <a:lnTo>
                    <a:pt x="308570" y="162363"/>
                  </a:lnTo>
                  <a:lnTo>
                    <a:pt x="300861" y="120242"/>
                  </a:lnTo>
                  <a:lnTo>
                    <a:pt x="281170" y="75688"/>
                  </a:lnTo>
                  <a:lnTo>
                    <a:pt x="250639" y="31740"/>
                  </a:lnTo>
                  <a:lnTo>
                    <a:pt x="221117" y="0"/>
                  </a:lnTo>
                  <a:lnTo>
                    <a:pt x="232510" y="24599"/>
                  </a:lnTo>
                  <a:lnTo>
                    <a:pt x="271292" y="68404"/>
                  </a:lnTo>
                  <a:lnTo>
                    <a:pt x="306160" y="103809"/>
                  </a:lnTo>
                  <a:lnTo>
                    <a:pt x="343303" y="141110"/>
                  </a:lnTo>
                  <a:lnTo>
                    <a:pt x="383942" y="181796"/>
                  </a:lnTo>
                  <a:lnTo>
                    <a:pt x="426675" y="227365"/>
                  </a:lnTo>
                  <a:lnTo>
                    <a:pt x="466147" y="271558"/>
                  </a:lnTo>
                  <a:lnTo>
                    <a:pt x="504654" y="311464"/>
                  </a:lnTo>
                  <a:lnTo>
                    <a:pt x="537229" y="350098"/>
                  </a:lnTo>
                  <a:lnTo>
                    <a:pt x="557465" y="388357"/>
                  </a:lnTo>
                  <a:lnTo>
                    <a:pt x="568727" y="434155"/>
                  </a:lnTo>
                  <a:lnTo>
                    <a:pt x="565623" y="464062"/>
                  </a:lnTo>
                  <a:lnTo>
                    <a:pt x="557952" y="480602"/>
                  </a:lnTo>
                  <a:lnTo>
                    <a:pt x="552943" y="487976"/>
                  </a:lnTo>
                  <a:lnTo>
                    <a:pt x="538911" y="498992"/>
                  </a:lnTo>
                  <a:lnTo>
                    <a:pt x="530723" y="503411"/>
                  </a:lnTo>
                  <a:lnTo>
                    <a:pt x="493920" y="509631"/>
                  </a:lnTo>
                  <a:lnTo>
                    <a:pt x="454557" y="506418"/>
                  </a:lnTo>
                  <a:lnTo>
                    <a:pt x="400050" y="49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1384"/>
            <p:cNvSpPr/>
            <p:nvPr>
              <p:custDataLst>
                <p:tags r:id="rId4"/>
              </p:custDataLst>
            </p:nvPr>
          </p:nvSpPr>
          <p:spPr>
            <a:xfrm>
              <a:off x="11477711" y="5514975"/>
              <a:ext cx="311468" cy="315032"/>
            </a:xfrm>
            <a:custGeom>
              <a:avLst/>
              <a:gdLst/>
              <a:ahLst/>
              <a:cxnLst/>
              <a:rect l="0" t="0" r="0" b="0"/>
              <a:pathLst>
                <a:path w="311468" h="315032">
                  <a:moveTo>
                    <a:pt x="76114" y="0"/>
                  </a:moveTo>
                  <a:lnTo>
                    <a:pt x="76114" y="0"/>
                  </a:lnTo>
                  <a:lnTo>
                    <a:pt x="62857" y="0"/>
                  </a:lnTo>
                  <a:lnTo>
                    <a:pt x="56816" y="2822"/>
                  </a:lnTo>
                  <a:lnTo>
                    <a:pt x="49546" y="9721"/>
                  </a:lnTo>
                  <a:lnTo>
                    <a:pt x="30453" y="40020"/>
                  </a:lnTo>
                  <a:lnTo>
                    <a:pt x="16724" y="64422"/>
                  </a:lnTo>
                  <a:lnTo>
                    <a:pt x="7385" y="78374"/>
                  </a:lnTo>
                  <a:lnTo>
                    <a:pt x="1390" y="101755"/>
                  </a:lnTo>
                  <a:lnTo>
                    <a:pt x="0" y="121766"/>
                  </a:lnTo>
                  <a:lnTo>
                    <a:pt x="43172" y="123705"/>
                  </a:lnTo>
                  <a:lnTo>
                    <a:pt x="87284" y="123801"/>
                  </a:lnTo>
                  <a:lnTo>
                    <a:pt x="127049" y="123818"/>
                  </a:lnTo>
                  <a:lnTo>
                    <a:pt x="169522" y="123823"/>
                  </a:lnTo>
                  <a:lnTo>
                    <a:pt x="208918" y="126647"/>
                  </a:lnTo>
                  <a:lnTo>
                    <a:pt x="247403" y="137008"/>
                  </a:lnTo>
                  <a:lnTo>
                    <a:pt x="279971" y="153484"/>
                  </a:lnTo>
                  <a:lnTo>
                    <a:pt x="294777" y="166640"/>
                  </a:lnTo>
                  <a:lnTo>
                    <a:pt x="304883" y="183071"/>
                  </a:lnTo>
                  <a:lnTo>
                    <a:pt x="311467" y="215228"/>
                  </a:lnTo>
                  <a:lnTo>
                    <a:pt x="306088" y="256415"/>
                  </a:lnTo>
                  <a:lnTo>
                    <a:pt x="296772" y="284466"/>
                  </a:lnTo>
                  <a:lnTo>
                    <a:pt x="286721" y="299643"/>
                  </a:lnTo>
                  <a:lnTo>
                    <a:pt x="269553" y="310622"/>
                  </a:lnTo>
                  <a:lnTo>
                    <a:pt x="259049" y="315031"/>
                  </a:lnTo>
                  <a:lnTo>
                    <a:pt x="190414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1385"/>
            <p:cNvSpPr/>
            <p:nvPr>
              <p:custDataLst>
                <p:tags r:id="rId5"/>
              </p:custDataLst>
            </p:nvPr>
          </p:nvSpPr>
          <p:spPr>
            <a:xfrm>
              <a:off x="11420475" y="5295900"/>
              <a:ext cx="381001" cy="228601"/>
            </a:xfrm>
            <a:custGeom>
              <a:avLst/>
              <a:gdLst/>
              <a:ahLst/>
              <a:cxnLst/>
              <a:rect l="0" t="0" r="0" b="0"/>
              <a:pathLst>
                <a:path w="381001" h="2286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5057"/>
                  </a:lnTo>
                  <a:lnTo>
                    <a:pt x="73793" y="35647"/>
                  </a:lnTo>
                  <a:lnTo>
                    <a:pt x="109117" y="64302"/>
                  </a:lnTo>
                  <a:lnTo>
                    <a:pt x="146396" y="94547"/>
                  </a:lnTo>
                  <a:lnTo>
                    <a:pt x="189308" y="123617"/>
                  </a:lnTo>
                  <a:lnTo>
                    <a:pt x="230481" y="152338"/>
                  </a:lnTo>
                  <a:lnTo>
                    <a:pt x="269492" y="180957"/>
                  </a:lnTo>
                  <a:lnTo>
                    <a:pt x="311937" y="210409"/>
                  </a:lnTo>
                  <a:lnTo>
                    <a:pt x="334902" y="222740"/>
                  </a:lnTo>
                  <a:lnTo>
                    <a:pt x="366901" y="228085"/>
                  </a:lnTo>
                  <a:lnTo>
                    <a:pt x="3810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1386"/>
            <p:cNvSpPr/>
            <p:nvPr>
              <p:custDataLst>
                <p:tags r:id="rId6"/>
              </p:custDataLst>
            </p:nvPr>
          </p:nvSpPr>
          <p:spPr>
            <a:xfrm>
              <a:off x="11539074" y="4554166"/>
              <a:ext cx="529102" cy="903660"/>
            </a:xfrm>
            <a:custGeom>
              <a:avLst/>
              <a:gdLst/>
              <a:ahLst/>
              <a:cxnLst/>
              <a:rect l="0" t="0" r="0" b="0"/>
              <a:pathLst>
                <a:path w="529102" h="903660">
                  <a:moveTo>
                    <a:pt x="14751" y="903659"/>
                  </a:moveTo>
                  <a:lnTo>
                    <a:pt x="14751" y="903659"/>
                  </a:lnTo>
                  <a:lnTo>
                    <a:pt x="6549" y="895458"/>
                  </a:lnTo>
                  <a:lnTo>
                    <a:pt x="563" y="894526"/>
                  </a:lnTo>
                  <a:lnTo>
                    <a:pt x="0" y="892279"/>
                  </a:lnTo>
                  <a:lnTo>
                    <a:pt x="9385" y="862597"/>
                  </a:lnTo>
                  <a:lnTo>
                    <a:pt x="29958" y="824758"/>
                  </a:lnTo>
                  <a:lnTo>
                    <a:pt x="53477" y="784560"/>
                  </a:lnTo>
                  <a:lnTo>
                    <a:pt x="74321" y="744310"/>
                  </a:lnTo>
                  <a:lnTo>
                    <a:pt x="93902" y="699340"/>
                  </a:lnTo>
                  <a:lnTo>
                    <a:pt x="112052" y="653561"/>
                  </a:lnTo>
                  <a:lnTo>
                    <a:pt x="124602" y="611657"/>
                  </a:lnTo>
                  <a:lnTo>
                    <a:pt x="135024" y="567256"/>
                  </a:lnTo>
                  <a:lnTo>
                    <a:pt x="142698" y="527877"/>
                  </a:lnTo>
                  <a:lnTo>
                    <a:pt x="141113" y="505928"/>
                  </a:lnTo>
                  <a:lnTo>
                    <a:pt x="129215" y="470664"/>
                  </a:lnTo>
                  <a:lnTo>
                    <a:pt x="122811" y="462596"/>
                  </a:lnTo>
                  <a:lnTo>
                    <a:pt x="107228" y="453631"/>
                  </a:lnTo>
                  <a:lnTo>
                    <a:pt x="92540" y="452469"/>
                  </a:lnTo>
                  <a:lnTo>
                    <a:pt x="85661" y="453641"/>
                  </a:lnTo>
                  <a:lnTo>
                    <a:pt x="80015" y="457597"/>
                  </a:lnTo>
                  <a:lnTo>
                    <a:pt x="70921" y="470459"/>
                  </a:lnTo>
                  <a:lnTo>
                    <a:pt x="57518" y="504587"/>
                  </a:lnTo>
                  <a:lnTo>
                    <a:pt x="55291" y="532474"/>
                  </a:lnTo>
                  <a:lnTo>
                    <a:pt x="66290" y="579847"/>
                  </a:lnTo>
                  <a:lnTo>
                    <a:pt x="80352" y="603339"/>
                  </a:lnTo>
                  <a:lnTo>
                    <a:pt x="94707" y="614257"/>
                  </a:lnTo>
                  <a:lnTo>
                    <a:pt x="139071" y="633303"/>
                  </a:lnTo>
                  <a:lnTo>
                    <a:pt x="167298" y="641049"/>
                  </a:lnTo>
                  <a:lnTo>
                    <a:pt x="186266" y="639483"/>
                  </a:lnTo>
                  <a:lnTo>
                    <a:pt x="224313" y="622249"/>
                  </a:lnTo>
                  <a:lnTo>
                    <a:pt x="251822" y="603555"/>
                  </a:lnTo>
                  <a:lnTo>
                    <a:pt x="287244" y="560123"/>
                  </a:lnTo>
                  <a:lnTo>
                    <a:pt x="310975" y="515987"/>
                  </a:lnTo>
                  <a:lnTo>
                    <a:pt x="317857" y="472775"/>
                  </a:lnTo>
                  <a:lnTo>
                    <a:pt x="316680" y="449688"/>
                  </a:lnTo>
                  <a:lnTo>
                    <a:pt x="298680" y="406175"/>
                  </a:lnTo>
                  <a:lnTo>
                    <a:pt x="274741" y="362184"/>
                  </a:lnTo>
                  <a:lnTo>
                    <a:pt x="235764" y="316122"/>
                  </a:lnTo>
                  <a:lnTo>
                    <a:pt x="203435" y="285635"/>
                  </a:lnTo>
                  <a:lnTo>
                    <a:pt x="197691" y="282093"/>
                  </a:lnTo>
                  <a:lnTo>
                    <a:pt x="193861" y="280790"/>
                  </a:lnTo>
                  <a:lnTo>
                    <a:pt x="191308" y="280980"/>
                  </a:lnTo>
                  <a:lnTo>
                    <a:pt x="187210" y="283832"/>
                  </a:lnTo>
                  <a:lnTo>
                    <a:pt x="203565" y="318044"/>
                  </a:lnTo>
                  <a:lnTo>
                    <a:pt x="231265" y="356327"/>
                  </a:lnTo>
                  <a:lnTo>
                    <a:pt x="277006" y="395551"/>
                  </a:lnTo>
                  <a:lnTo>
                    <a:pt x="315047" y="422798"/>
                  </a:lnTo>
                  <a:lnTo>
                    <a:pt x="323390" y="426043"/>
                  </a:lnTo>
                  <a:lnTo>
                    <a:pt x="323169" y="426498"/>
                  </a:lnTo>
                  <a:lnTo>
                    <a:pt x="321963" y="426801"/>
                  </a:lnTo>
                  <a:lnTo>
                    <a:pt x="321159" y="425946"/>
                  </a:lnTo>
                  <a:lnTo>
                    <a:pt x="320266" y="422173"/>
                  </a:lnTo>
                  <a:lnTo>
                    <a:pt x="280984" y="376634"/>
                  </a:lnTo>
                  <a:lnTo>
                    <a:pt x="250902" y="336005"/>
                  </a:lnTo>
                  <a:lnTo>
                    <a:pt x="223717" y="299667"/>
                  </a:lnTo>
                  <a:lnTo>
                    <a:pt x="194748" y="258125"/>
                  </a:lnTo>
                  <a:lnTo>
                    <a:pt x="185413" y="242458"/>
                  </a:lnTo>
                  <a:lnTo>
                    <a:pt x="183559" y="235316"/>
                  </a:lnTo>
                  <a:lnTo>
                    <a:pt x="185644" y="207249"/>
                  </a:lnTo>
                  <a:lnTo>
                    <a:pt x="190064" y="204435"/>
                  </a:lnTo>
                  <a:lnTo>
                    <a:pt x="206262" y="201310"/>
                  </a:lnTo>
                  <a:lnTo>
                    <a:pt x="221928" y="202742"/>
                  </a:lnTo>
                  <a:lnTo>
                    <a:pt x="262285" y="216260"/>
                  </a:lnTo>
                  <a:lnTo>
                    <a:pt x="307011" y="243054"/>
                  </a:lnTo>
                  <a:lnTo>
                    <a:pt x="315037" y="245990"/>
                  </a:lnTo>
                  <a:lnTo>
                    <a:pt x="325504" y="252535"/>
                  </a:lnTo>
                  <a:lnTo>
                    <a:pt x="335308" y="254944"/>
                  </a:lnTo>
                  <a:lnTo>
                    <a:pt x="341724" y="255508"/>
                  </a:lnTo>
                  <a:lnTo>
                    <a:pt x="343858" y="254600"/>
                  </a:lnTo>
                  <a:lnTo>
                    <a:pt x="345281" y="252937"/>
                  </a:lnTo>
                  <a:lnTo>
                    <a:pt x="346230" y="250769"/>
                  </a:lnTo>
                  <a:lnTo>
                    <a:pt x="340147" y="210327"/>
                  </a:lnTo>
                  <a:lnTo>
                    <a:pt x="331769" y="172001"/>
                  </a:lnTo>
                  <a:lnTo>
                    <a:pt x="322583" y="128659"/>
                  </a:lnTo>
                  <a:lnTo>
                    <a:pt x="313158" y="88536"/>
                  </a:lnTo>
                  <a:lnTo>
                    <a:pt x="300493" y="42696"/>
                  </a:lnTo>
                  <a:lnTo>
                    <a:pt x="297321" y="34409"/>
                  </a:lnTo>
                  <a:lnTo>
                    <a:pt x="296619" y="19556"/>
                  </a:lnTo>
                  <a:lnTo>
                    <a:pt x="299834" y="8016"/>
                  </a:lnTo>
                  <a:lnTo>
                    <a:pt x="302172" y="4939"/>
                  </a:lnTo>
                  <a:lnTo>
                    <a:pt x="307595" y="1519"/>
                  </a:lnTo>
                  <a:lnTo>
                    <a:pt x="313531" y="0"/>
                  </a:lnTo>
                  <a:lnTo>
                    <a:pt x="327881" y="4201"/>
                  </a:lnTo>
                  <a:lnTo>
                    <a:pt x="369232" y="34463"/>
                  </a:lnTo>
                  <a:lnTo>
                    <a:pt x="415072" y="55197"/>
                  </a:lnTo>
                  <a:lnTo>
                    <a:pt x="455916" y="69595"/>
                  </a:lnTo>
                  <a:lnTo>
                    <a:pt x="502712" y="65962"/>
                  </a:lnTo>
                  <a:lnTo>
                    <a:pt x="529101" y="6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7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6039"/>
            <a:ext cx="5791200" cy="3822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7324" y="5702300"/>
            <a:ext cx="2416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KNOW THESE!!!</a:t>
            </a:r>
            <a:endParaRPr lang="en-US" sz="2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2395767"/>
            <a:ext cx="6432047" cy="4462233"/>
          </a:xfrm>
          <a:prstGeom prst="rect">
            <a:avLst/>
          </a:prstGeom>
        </p:spPr>
      </p:pic>
      <p:sp>
        <p:nvSpPr>
          <p:cNvPr id="35" name="SMARTInkShape-1387"/>
          <p:cNvSpPr/>
          <p:nvPr>
            <p:custDataLst>
              <p:tags r:id="rId1"/>
            </p:custDataLst>
          </p:nvPr>
        </p:nvSpPr>
        <p:spPr>
          <a:xfrm>
            <a:off x="11203515" y="4363065"/>
            <a:ext cx="672209" cy="494621"/>
          </a:xfrm>
          <a:custGeom>
            <a:avLst/>
            <a:gdLst/>
            <a:ahLst/>
            <a:cxnLst/>
            <a:rect l="0" t="0" r="0" b="0"/>
            <a:pathLst>
              <a:path w="672209" h="494621">
                <a:moveTo>
                  <a:pt x="378885" y="380385"/>
                </a:moveTo>
                <a:lnTo>
                  <a:pt x="378885" y="380385"/>
                </a:lnTo>
                <a:lnTo>
                  <a:pt x="350324" y="380385"/>
                </a:lnTo>
                <a:lnTo>
                  <a:pt x="350315" y="375329"/>
                </a:lnTo>
                <a:lnTo>
                  <a:pt x="353135" y="370024"/>
                </a:lnTo>
                <a:lnTo>
                  <a:pt x="357916" y="362022"/>
                </a:lnTo>
                <a:lnTo>
                  <a:pt x="372701" y="322071"/>
                </a:lnTo>
                <a:lnTo>
                  <a:pt x="382110" y="284202"/>
                </a:lnTo>
                <a:lnTo>
                  <a:pt x="391599" y="244524"/>
                </a:lnTo>
                <a:lnTo>
                  <a:pt x="406170" y="200900"/>
                </a:lnTo>
                <a:lnTo>
                  <a:pt x="418838" y="159517"/>
                </a:lnTo>
                <a:lnTo>
                  <a:pt x="429294" y="120445"/>
                </a:lnTo>
                <a:lnTo>
                  <a:pt x="434037" y="82056"/>
                </a:lnTo>
                <a:lnTo>
                  <a:pt x="441129" y="46367"/>
                </a:lnTo>
                <a:lnTo>
                  <a:pt x="436294" y="6391"/>
                </a:lnTo>
                <a:lnTo>
                  <a:pt x="435150" y="4056"/>
                </a:lnTo>
                <a:lnTo>
                  <a:pt x="433328" y="2499"/>
                </a:lnTo>
                <a:lnTo>
                  <a:pt x="427857" y="0"/>
                </a:lnTo>
                <a:lnTo>
                  <a:pt x="427408" y="853"/>
                </a:lnTo>
                <a:lnTo>
                  <a:pt x="426908" y="4623"/>
                </a:lnTo>
                <a:lnTo>
                  <a:pt x="429510" y="9827"/>
                </a:lnTo>
                <a:lnTo>
                  <a:pt x="431684" y="12697"/>
                </a:lnTo>
                <a:lnTo>
                  <a:pt x="434102" y="21529"/>
                </a:lnTo>
                <a:lnTo>
                  <a:pt x="438284" y="38402"/>
                </a:lnTo>
                <a:lnTo>
                  <a:pt x="455283" y="78488"/>
                </a:lnTo>
                <a:lnTo>
                  <a:pt x="467825" y="119315"/>
                </a:lnTo>
                <a:lnTo>
                  <a:pt x="477322" y="155687"/>
                </a:lnTo>
                <a:lnTo>
                  <a:pt x="486839" y="198332"/>
                </a:lnTo>
                <a:lnTo>
                  <a:pt x="496360" y="239425"/>
                </a:lnTo>
                <a:lnTo>
                  <a:pt x="505885" y="283468"/>
                </a:lnTo>
                <a:lnTo>
                  <a:pt x="520467" y="324976"/>
                </a:lnTo>
                <a:lnTo>
                  <a:pt x="536752" y="370381"/>
                </a:lnTo>
                <a:lnTo>
                  <a:pt x="550161" y="416195"/>
                </a:lnTo>
                <a:lnTo>
                  <a:pt x="563001" y="451076"/>
                </a:lnTo>
                <a:lnTo>
                  <a:pt x="587354" y="489061"/>
                </a:lnTo>
                <a:lnTo>
                  <a:pt x="592540" y="492185"/>
                </a:lnTo>
                <a:lnTo>
                  <a:pt x="605685" y="494466"/>
                </a:lnTo>
                <a:lnTo>
                  <a:pt x="601895" y="494620"/>
                </a:lnTo>
                <a:lnTo>
                  <a:pt x="600583" y="492525"/>
                </a:lnTo>
                <a:lnTo>
                  <a:pt x="597679" y="480522"/>
                </a:lnTo>
                <a:lnTo>
                  <a:pt x="589528" y="468734"/>
                </a:lnTo>
                <a:lnTo>
                  <a:pt x="551980" y="421515"/>
                </a:lnTo>
                <a:lnTo>
                  <a:pt x="511198" y="382352"/>
                </a:lnTo>
                <a:lnTo>
                  <a:pt x="473930" y="350317"/>
                </a:lnTo>
                <a:lnTo>
                  <a:pt x="428391" y="321020"/>
                </a:lnTo>
                <a:lnTo>
                  <a:pt x="390143" y="301294"/>
                </a:lnTo>
                <a:lnTo>
                  <a:pt x="346825" y="283103"/>
                </a:lnTo>
                <a:lnTo>
                  <a:pt x="305651" y="270539"/>
                </a:lnTo>
                <a:lnTo>
                  <a:pt x="260407" y="260114"/>
                </a:lnTo>
                <a:lnTo>
                  <a:pt x="213488" y="250322"/>
                </a:lnTo>
                <a:lnTo>
                  <a:pt x="166072" y="241776"/>
                </a:lnTo>
                <a:lnTo>
                  <a:pt x="119567" y="237716"/>
                </a:lnTo>
                <a:lnTo>
                  <a:pt x="79565" y="231339"/>
                </a:lnTo>
                <a:lnTo>
                  <a:pt x="32239" y="228426"/>
                </a:lnTo>
                <a:lnTo>
                  <a:pt x="0" y="227996"/>
                </a:lnTo>
                <a:lnTo>
                  <a:pt x="39741" y="227985"/>
                </a:lnTo>
                <a:lnTo>
                  <a:pt x="86221" y="226927"/>
                </a:lnTo>
                <a:lnTo>
                  <a:pt x="127540" y="220381"/>
                </a:lnTo>
                <a:lnTo>
                  <a:pt x="173296" y="210680"/>
                </a:lnTo>
                <a:lnTo>
                  <a:pt x="204610" y="200539"/>
                </a:lnTo>
                <a:lnTo>
                  <a:pt x="238988" y="191798"/>
                </a:lnTo>
                <a:lnTo>
                  <a:pt x="275433" y="184385"/>
                </a:lnTo>
                <a:lnTo>
                  <a:pt x="312798" y="177563"/>
                </a:lnTo>
                <a:lnTo>
                  <a:pt x="350572" y="171003"/>
                </a:lnTo>
                <a:lnTo>
                  <a:pt x="388526" y="164559"/>
                </a:lnTo>
                <a:lnTo>
                  <a:pt x="426563" y="158168"/>
                </a:lnTo>
                <a:lnTo>
                  <a:pt x="461812" y="151800"/>
                </a:lnTo>
                <a:lnTo>
                  <a:pt x="508584" y="145087"/>
                </a:lnTo>
                <a:lnTo>
                  <a:pt x="552076" y="143098"/>
                </a:lnTo>
                <a:lnTo>
                  <a:pt x="592832" y="139686"/>
                </a:lnTo>
                <a:lnTo>
                  <a:pt x="629992" y="134108"/>
                </a:lnTo>
                <a:lnTo>
                  <a:pt x="641477" y="136167"/>
                </a:lnTo>
                <a:lnTo>
                  <a:pt x="653893" y="140455"/>
                </a:lnTo>
                <a:lnTo>
                  <a:pt x="672208" y="142154"/>
                </a:lnTo>
                <a:lnTo>
                  <a:pt x="671800" y="143248"/>
                </a:lnTo>
                <a:lnTo>
                  <a:pt x="660731" y="155508"/>
                </a:lnTo>
                <a:lnTo>
                  <a:pt x="615831" y="184171"/>
                </a:lnTo>
                <a:lnTo>
                  <a:pt x="577973" y="215121"/>
                </a:lnTo>
                <a:lnTo>
                  <a:pt x="533241" y="251102"/>
                </a:lnTo>
                <a:lnTo>
                  <a:pt x="499346" y="276006"/>
                </a:lnTo>
                <a:lnTo>
                  <a:pt x="463115" y="301186"/>
                </a:lnTo>
                <a:lnTo>
                  <a:pt x="425846" y="326488"/>
                </a:lnTo>
                <a:lnTo>
                  <a:pt x="388115" y="351844"/>
                </a:lnTo>
                <a:lnTo>
                  <a:pt x="352296" y="376167"/>
                </a:lnTo>
                <a:lnTo>
                  <a:pt x="308330" y="406652"/>
                </a:lnTo>
                <a:lnTo>
                  <a:pt x="261192" y="433630"/>
                </a:lnTo>
                <a:lnTo>
                  <a:pt x="246144" y="443208"/>
                </a:lnTo>
                <a:lnTo>
                  <a:pt x="230664" y="458383"/>
                </a:lnTo>
                <a:lnTo>
                  <a:pt x="207435" y="4661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Shape-1388"/>
          <p:cNvSpPr/>
          <p:nvPr>
            <p:custDataLst>
              <p:tags r:id="rId2"/>
            </p:custDataLst>
          </p:nvPr>
        </p:nvSpPr>
        <p:spPr>
          <a:xfrm>
            <a:off x="10297277" y="4391043"/>
            <a:ext cx="606711" cy="476233"/>
          </a:xfrm>
          <a:custGeom>
            <a:avLst/>
            <a:gdLst/>
            <a:ahLst/>
            <a:cxnLst/>
            <a:rect l="0" t="0" r="0" b="0"/>
            <a:pathLst>
              <a:path w="606711" h="476233">
                <a:moveTo>
                  <a:pt x="323098" y="333357"/>
                </a:moveTo>
                <a:lnTo>
                  <a:pt x="323098" y="333357"/>
                </a:lnTo>
                <a:lnTo>
                  <a:pt x="313689" y="333357"/>
                </a:lnTo>
                <a:lnTo>
                  <a:pt x="313573" y="342848"/>
                </a:lnTo>
                <a:lnTo>
                  <a:pt x="313573" y="299008"/>
                </a:lnTo>
                <a:lnTo>
                  <a:pt x="313573" y="258212"/>
                </a:lnTo>
                <a:lnTo>
                  <a:pt x="318630" y="214209"/>
                </a:lnTo>
                <a:lnTo>
                  <a:pt x="321775" y="177286"/>
                </a:lnTo>
                <a:lnTo>
                  <a:pt x="327761" y="139535"/>
                </a:lnTo>
                <a:lnTo>
                  <a:pt x="336239" y="101539"/>
                </a:lnTo>
                <a:lnTo>
                  <a:pt x="342039" y="59436"/>
                </a:lnTo>
                <a:lnTo>
                  <a:pt x="351016" y="12650"/>
                </a:lnTo>
                <a:lnTo>
                  <a:pt x="351670" y="47"/>
                </a:lnTo>
                <a:lnTo>
                  <a:pt x="367920" y="17291"/>
                </a:lnTo>
                <a:lnTo>
                  <a:pt x="386631" y="58791"/>
                </a:lnTo>
                <a:lnTo>
                  <a:pt x="402477" y="104975"/>
                </a:lnTo>
                <a:lnTo>
                  <a:pt x="421720" y="150505"/>
                </a:lnTo>
                <a:lnTo>
                  <a:pt x="434400" y="187691"/>
                </a:lnTo>
                <a:lnTo>
                  <a:pt x="451090" y="224462"/>
                </a:lnTo>
                <a:lnTo>
                  <a:pt x="478515" y="268690"/>
                </a:lnTo>
                <a:lnTo>
                  <a:pt x="504081" y="312822"/>
                </a:lnTo>
                <a:lnTo>
                  <a:pt x="547478" y="358069"/>
                </a:lnTo>
                <a:lnTo>
                  <a:pt x="572596" y="387594"/>
                </a:lnTo>
                <a:lnTo>
                  <a:pt x="582154" y="395563"/>
                </a:lnTo>
                <a:lnTo>
                  <a:pt x="588591" y="404940"/>
                </a:lnTo>
                <a:lnTo>
                  <a:pt x="598842" y="409377"/>
                </a:lnTo>
                <a:lnTo>
                  <a:pt x="590564" y="401917"/>
                </a:lnTo>
                <a:lnTo>
                  <a:pt x="548549" y="380906"/>
                </a:lnTo>
                <a:lnTo>
                  <a:pt x="507921" y="363210"/>
                </a:lnTo>
                <a:lnTo>
                  <a:pt x="471582" y="350552"/>
                </a:lnTo>
                <a:lnTo>
                  <a:pt x="434003" y="335041"/>
                </a:lnTo>
                <a:lnTo>
                  <a:pt x="391002" y="317040"/>
                </a:lnTo>
                <a:lnTo>
                  <a:pt x="344746" y="303357"/>
                </a:lnTo>
                <a:lnTo>
                  <a:pt x="297526" y="287544"/>
                </a:lnTo>
                <a:lnTo>
                  <a:pt x="250022" y="274510"/>
                </a:lnTo>
                <a:lnTo>
                  <a:pt x="202433" y="263945"/>
                </a:lnTo>
                <a:lnTo>
                  <a:pt x="154818" y="254112"/>
                </a:lnTo>
                <a:lnTo>
                  <a:pt x="112254" y="244496"/>
                </a:lnTo>
                <a:lnTo>
                  <a:pt x="72831" y="234943"/>
                </a:lnTo>
                <a:lnTo>
                  <a:pt x="29569" y="229420"/>
                </a:lnTo>
                <a:lnTo>
                  <a:pt x="16957" y="227896"/>
                </a:lnTo>
                <a:lnTo>
                  <a:pt x="0" y="219464"/>
                </a:lnTo>
                <a:lnTo>
                  <a:pt x="27356" y="202834"/>
                </a:lnTo>
                <a:lnTo>
                  <a:pt x="68339" y="187591"/>
                </a:lnTo>
                <a:lnTo>
                  <a:pt x="104739" y="167753"/>
                </a:lnTo>
                <a:lnTo>
                  <a:pt x="145158" y="144589"/>
                </a:lnTo>
                <a:lnTo>
                  <a:pt x="190647" y="124320"/>
                </a:lnTo>
                <a:lnTo>
                  <a:pt x="222957" y="111335"/>
                </a:lnTo>
                <a:lnTo>
                  <a:pt x="258482" y="98508"/>
                </a:lnTo>
                <a:lnTo>
                  <a:pt x="295438" y="82930"/>
                </a:lnTo>
                <a:lnTo>
                  <a:pt x="333030" y="66481"/>
                </a:lnTo>
                <a:lnTo>
                  <a:pt x="370903" y="52115"/>
                </a:lnTo>
                <a:lnTo>
                  <a:pt x="406081" y="41497"/>
                </a:lnTo>
                <a:lnTo>
                  <a:pt x="439354" y="32191"/>
                </a:lnTo>
                <a:lnTo>
                  <a:pt x="485721" y="16110"/>
                </a:lnTo>
                <a:lnTo>
                  <a:pt x="521567" y="5231"/>
                </a:lnTo>
                <a:lnTo>
                  <a:pt x="565424" y="1019"/>
                </a:lnTo>
                <a:lnTo>
                  <a:pt x="606710" y="0"/>
                </a:lnTo>
                <a:lnTo>
                  <a:pt x="606363" y="1052"/>
                </a:lnTo>
                <a:lnTo>
                  <a:pt x="603158" y="5044"/>
                </a:lnTo>
                <a:lnTo>
                  <a:pt x="579107" y="24925"/>
                </a:lnTo>
                <a:lnTo>
                  <a:pt x="539473" y="63353"/>
                </a:lnTo>
                <a:lnTo>
                  <a:pt x="495982" y="104366"/>
                </a:lnTo>
                <a:lnTo>
                  <a:pt x="465199" y="137391"/>
                </a:lnTo>
                <a:lnTo>
                  <a:pt x="432820" y="173236"/>
                </a:lnTo>
                <a:lnTo>
                  <a:pt x="397263" y="210334"/>
                </a:lnTo>
                <a:lnTo>
                  <a:pt x="360293" y="247989"/>
                </a:lnTo>
                <a:lnTo>
                  <a:pt x="322696" y="285891"/>
                </a:lnTo>
                <a:lnTo>
                  <a:pt x="284820" y="323903"/>
                </a:lnTo>
                <a:lnTo>
                  <a:pt x="249640" y="359141"/>
                </a:lnTo>
                <a:lnTo>
                  <a:pt x="202908" y="405908"/>
                </a:lnTo>
                <a:lnTo>
                  <a:pt x="165073" y="440931"/>
                </a:lnTo>
                <a:lnTo>
                  <a:pt x="142221" y="461892"/>
                </a:lnTo>
                <a:lnTo>
                  <a:pt x="132598" y="4762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1389"/>
          <p:cNvSpPr/>
          <p:nvPr>
            <p:custDataLst>
              <p:tags r:id="rId3"/>
            </p:custDataLst>
          </p:nvPr>
        </p:nvSpPr>
        <p:spPr>
          <a:xfrm>
            <a:off x="9473290" y="4405105"/>
            <a:ext cx="783307" cy="538371"/>
          </a:xfrm>
          <a:custGeom>
            <a:avLst/>
            <a:gdLst/>
            <a:ahLst/>
            <a:cxnLst/>
            <a:rect l="0" t="0" r="0" b="0"/>
            <a:pathLst>
              <a:path w="783307" h="538371">
                <a:moveTo>
                  <a:pt x="308885" y="538370"/>
                </a:moveTo>
                <a:lnTo>
                  <a:pt x="308885" y="538370"/>
                </a:lnTo>
                <a:lnTo>
                  <a:pt x="300683" y="530169"/>
                </a:lnTo>
                <a:lnTo>
                  <a:pt x="299752" y="524181"/>
                </a:lnTo>
                <a:lnTo>
                  <a:pt x="299365" y="478969"/>
                </a:lnTo>
                <a:lnTo>
                  <a:pt x="300419" y="454662"/>
                </a:lnTo>
                <a:lnTo>
                  <a:pt x="312617" y="413556"/>
                </a:lnTo>
                <a:lnTo>
                  <a:pt x="324870" y="367587"/>
                </a:lnTo>
                <a:lnTo>
                  <a:pt x="335375" y="323961"/>
                </a:lnTo>
                <a:lnTo>
                  <a:pt x="351424" y="277521"/>
                </a:lnTo>
                <a:lnTo>
                  <a:pt x="368526" y="231305"/>
                </a:lnTo>
                <a:lnTo>
                  <a:pt x="381825" y="189272"/>
                </a:lnTo>
                <a:lnTo>
                  <a:pt x="398700" y="144833"/>
                </a:lnTo>
                <a:lnTo>
                  <a:pt x="416048" y="105442"/>
                </a:lnTo>
                <a:lnTo>
                  <a:pt x="429107" y="63151"/>
                </a:lnTo>
                <a:lnTo>
                  <a:pt x="439933" y="18244"/>
                </a:lnTo>
                <a:lnTo>
                  <a:pt x="442145" y="0"/>
                </a:lnTo>
                <a:lnTo>
                  <a:pt x="442195" y="2056"/>
                </a:lnTo>
                <a:lnTo>
                  <a:pt x="443266" y="3027"/>
                </a:lnTo>
                <a:lnTo>
                  <a:pt x="447279" y="4106"/>
                </a:lnTo>
                <a:lnTo>
                  <a:pt x="448773" y="5453"/>
                </a:lnTo>
                <a:lnTo>
                  <a:pt x="450432" y="9771"/>
                </a:lnTo>
                <a:lnTo>
                  <a:pt x="452557" y="21166"/>
                </a:lnTo>
                <a:lnTo>
                  <a:pt x="464984" y="46875"/>
                </a:lnTo>
                <a:lnTo>
                  <a:pt x="475355" y="92353"/>
                </a:lnTo>
                <a:lnTo>
                  <a:pt x="486956" y="130181"/>
                </a:lnTo>
                <a:lnTo>
                  <a:pt x="502262" y="177321"/>
                </a:lnTo>
                <a:lnTo>
                  <a:pt x="520297" y="222341"/>
                </a:lnTo>
                <a:lnTo>
                  <a:pt x="535107" y="269413"/>
                </a:lnTo>
                <a:lnTo>
                  <a:pt x="550304" y="306867"/>
                </a:lnTo>
                <a:lnTo>
                  <a:pt x="561980" y="343718"/>
                </a:lnTo>
                <a:lnTo>
                  <a:pt x="578229" y="385150"/>
                </a:lnTo>
                <a:lnTo>
                  <a:pt x="603555" y="429864"/>
                </a:lnTo>
                <a:lnTo>
                  <a:pt x="621292" y="450545"/>
                </a:lnTo>
                <a:lnTo>
                  <a:pt x="625180" y="451712"/>
                </a:lnTo>
                <a:lnTo>
                  <a:pt x="631244" y="452461"/>
                </a:lnTo>
                <a:lnTo>
                  <a:pt x="627236" y="452590"/>
                </a:lnTo>
                <a:lnTo>
                  <a:pt x="625895" y="451550"/>
                </a:lnTo>
                <a:lnTo>
                  <a:pt x="624403" y="447572"/>
                </a:lnTo>
                <a:lnTo>
                  <a:pt x="618096" y="442277"/>
                </a:lnTo>
                <a:lnTo>
                  <a:pt x="573248" y="411141"/>
                </a:lnTo>
                <a:lnTo>
                  <a:pt x="532710" y="387652"/>
                </a:lnTo>
                <a:lnTo>
                  <a:pt x="490837" y="369996"/>
                </a:lnTo>
                <a:lnTo>
                  <a:pt x="454284" y="354308"/>
                </a:lnTo>
                <a:lnTo>
                  <a:pt x="416643" y="342487"/>
                </a:lnTo>
                <a:lnTo>
                  <a:pt x="377620" y="333340"/>
                </a:lnTo>
                <a:lnTo>
                  <a:pt x="333014" y="330159"/>
                </a:lnTo>
                <a:lnTo>
                  <a:pt x="287342" y="328158"/>
                </a:lnTo>
                <a:lnTo>
                  <a:pt x="245469" y="322392"/>
                </a:lnTo>
                <a:lnTo>
                  <a:pt x="201078" y="320213"/>
                </a:lnTo>
                <a:lnTo>
                  <a:pt x="159585" y="319567"/>
                </a:lnTo>
                <a:lnTo>
                  <a:pt x="116363" y="319376"/>
                </a:lnTo>
                <a:lnTo>
                  <a:pt x="72242" y="319311"/>
                </a:lnTo>
                <a:lnTo>
                  <a:pt x="31993" y="318238"/>
                </a:lnTo>
                <a:lnTo>
                  <a:pt x="4418" y="307536"/>
                </a:lnTo>
                <a:lnTo>
                  <a:pt x="1132" y="305106"/>
                </a:lnTo>
                <a:lnTo>
                  <a:pt x="0" y="303486"/>
                </a:lnTo>
                <a:lnTo>
                  <a:pt x="303" y="302406"/>
                </a:lnTo>
                <a:lnTo>
                  <a:pt x="3338" y="300672"/>
                </a:lnTo>
                <a:lnTo>
                  <a:pt x="44791" y="293707"/>
                </a:lnTo>
                <a:lnTo>
                  <a:pt x="71532" y="289488"/>
                </a:lnTo>
                <a:lnTo>
                  <a:pt x="111835" y="270172"/>
                </a:lnTo>
                <a:lnTo>
                  <a:pt x="150664" y="254999"/>
                </a:lnTo>
                <a:lnTo>
                  <a:pt x="195683" y="240978"/>
                </a:lnTo>
                <a:lnTo>
                  <a:pt x="242536" y="223418"/>
                </a:lnTo>
                <a:lnTo>
                  <a:pt x="289931" y="204809"/>
                </a:lnTo>
                <a:lnTo>
                  <a:pt x="322686" y="193271"/>
                </a:lnTo>
                <a:lnTo>
                  <a:pt x="358410" y="184615"/>
                </a:lnTo>
                <a:lnTo>
                  <a:pt x="392633" y="174417"/>
                </a:lnTo>
                <a:lnTo>
                  <a:pt x="425481" y="163889"/>
                </a:lnTo>
                <a:lnTo>
                  <a:pt x="457719" y="155681"/>
                </a:lnTo>
                <a:lnTo>
                  <a:pt x="489686" y="145684"/>
                </a:lnTo>
                <a:lnTo>
                  <a:pt x="534612" y="130977"/>
                </a:lnTo>
                <a:lnTo>
                  <a:pt x="577555" y="119916"/>
                </a:lnTo>
                <a:lnTo>
                  <a:pt x="620971" y="109937"/>
                </a:lnTo>
                <a:lnTo>
                  <a:pt x="668512" y="97083"/>
                </a:lnTo>
                <a:lnTo>
                  <a:pt x="708476" y="84353"/>
                </a:lnTo>
                <a:lnTo>
                  <a:pt x="751442" y="73527"/>
                </a:lnTo>
                <a:lnTo>
                  <a:pt x="756324" y="71841"/>
                </a:lnTo>
                <a:lnTo>
                  <a:pt x="759577" y="69660"/>
                </a:lnTo>
                <a:lnTo>
                  <a:pt x="761747" y="67146"/>
                </a:lnTo>
                <a:lnTo>
                  <a:pt x="766980" y="64354"/>
                </a:lnTo>
                <a:lnTo>
                  <a:pt x="783306" y="62251"/>
                </a:lnTo>
                <a:lnTo>
                  <a:pt x="782858" y="63266"/>
                </a:lnTo>
                <a:lnTo>
                  <a:pt x="779537" y="67215"/>
                </a:lnTo>
                <a:lnTo>
                  <a:pt x="774533" y="69676"/>
                </a:lnTo>
                <a:lnTo>
                  <a:pt x="771717" y="70332"/>
                </a:lnTo>
                <a:lnTo>
                  <a:pt x="729107" y="93714"/>
                </a:lnTo>
                <a:lnTo>
                  <a:pt x="692693" y="116691"/>
                </a:lnTo>
                <a:lnTo>
                  <a:pt x="657085" y="140378"/>
                </a:lnTo>
                <a:lnTo>
                  <a:pt x="619724" y="167505"/>
                </a:lnTo>
                <a:lnTo>
                  <a:pt x="581843" y="200707"/>
                </a:lnTo>
                <a:lnTo>
                  <a:pt x="543808" y="232300"/>
                </a:lnTo>
                <a:lnTo>
                  <a:pt x="500670" y="261769"/>
                </a:lnTo>
                <a:lnTo>
                  <a:pt x="459432" y="290608"/>
                </a:lnTo>
                <a:lnTo>
                  <a:pt x="414117" y="321194"/>
                </a:lnTo>
                <a:lnTo>
                  <a:pt x="368320" y="347618"/>
                </a:lnTo>
                <a:lnTo>
                  <a:pt x="322269" y="383126"/>
                </a:lnTo>
                <a:lnTo>
                  <a:pt x="308885" y="3954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1390"/>
          <p:cNvSpPr/>
          <p:nvPr>
            <p:custDataLst>
              <p:tags r:id="rId4"/>
            </p:custDataLst>
          </p:nvPr>
        </p:nvSpPr>
        <p:spPr>
          <a:xfrm>
            <a:off x="8488838" y="4410653"/>
            <a:ext cx="615548" cy="485031"/>
          </a:xfrm>
          <a:custGeom>
            <a:avLst/>
            <a:gdLst/>
            <a:ahLst/>
            <a:cxnLst/>
            <a:rect l="0" t="0" r="0" b="0"/>
            <a:pathLst>
              <a:path w="615548" h="485031">
                <a:moveTo>
                  <a:pt x="378937" y="437572"/>
                </a:moveTo>
                <a:lnTo>
                  <a:pt x="378937" y="437572"/>
                </a:lnTo>
                <a:lnTo>
                  <a:pt x="379996" y="413721"/>
                </a:lnTo>
                <a:lnTo>
                  <a:pt x="386477" y="383981"/>
                </a:lnTo>
                <a:lnTo>
                  <a:pt x="393126" y="343025"/>
                </a:lnTo>
                <a:lnTo>
                  <a:pt x="401603" y="303842"/>
                </a:lnTo>
                <a:lnTo>
                  <a:pt x="410818" y="263775"/>
                </a:lnTo>
                <a:lnTo>
                  <a:pt x="420251" y="225092"/>
                </a:lnTo>
                <a:lnTo>
                  <a:pt x="429749" y="181763"/>
                </a:lnTo>
                <a:lnTo>
                  <a:pt x="439265" y="140468"/>
                </a:lnTo>
                <a:lnTo>
                  <a:pt x="443731" y="101421"/>
                </a:lnTo>
                <a:lnTo>
                  <a:pt x="445241" y="58963"/>
                </a:lnTo>
                <a:lnTo>
                  <a:pt x="444443" y="37055"/>
                </a:lnTo>
                <a:lnTo>
                  <a:pt x="436960" y="12639"/>
                </a:lnTo>
                <a:lnTo>
                  <a:pt x="436121" y="0"/>
                </a:lnTo>
                <a:lnTo>
                  <a:pt x="436087" y="44483"/>
                </a:lnTo>
                <a:lnTo>
                  <a:pt x="446448" y="88886"/>
                </a:lnTo>
                <a:lnTo>
                  <a:pt x="452563" y="124355"/>
                </a:lnTo>
                <a:lnTo>
                  <a:pt x="454374" y="161675"/>
                </a:lnTo>
                <a:lnTo>
                  <a:pt x="457734" y="202366"/>
                </a:lnTo>
                <a:lnTo>
                  <a:pt x="462609" y="245115"/>
                </a:lnTo>
                <a:lnTo>
                  <a:pt x="466876" y="287414"/>
                </a:lnTo>
                <a:lnTo>
                  <a:pt x="474844" y="330639"/>
                </a:lnTo>
                <a:lnTo>
                  <a:pt x="486729" y="367435"/>
                </a:lnTo>
                <a:lnTo>
                  <a:pt x="504652" y="408313"/>
                </a:lnTo>
                <a:lnTo>
                  <a:pt x="520138" y="432313"/>
                </a:lnTo>
                <a:lnTo>
                  <a:pt x="544333" y="451781"/>
                </a:lnTo>
                <a:lnTo>
                  <a:pt x="591494" y="480921"/>
                </a:lnTo>
                <a:lnTo>
                  <a:pt x="607048" y="484821"/>
                </a:lnTo>
                <a:lnTo>
                  <a:pt x="611906" y="485030"/>
                </a:lnTo>
                <a:lnTo>
                  <a:pt x="612566" y="484027"/>
                </a:lnTo>
                <a:lnTo>
                  <a:pt x="611948" y="482301"/>
                </a:lnTo>
                <a:lnTo>
                  <a:pt x="609497" y="477559"/>
                </a:lnTo>
                <a:lnTo>
                  <a:pt x="607796" y="462802"/>
                </a:lnTo>
                <a:lnTo>
                  <a:pt x="605593" y="459684"/>
                </a:lnTo>
                <a:lnTo>
                  <a:pt x="562763" y="421135"/>
                </a:lnTo>
                <a:lnTo>
                  <a:pt x="519902" y="383548"/>
                </a:lnTo>
                <a:lnTo>
                  <a:pt x="474672" y="358187"/>
                </a:lnTo>
                <a:lnTo>
                  <a:pt x="431174" y="340203"/>
                </a:lnTo>
                <a:lnTo>
                  <a:pt x="384772" y="327700"/>
                </a:lnTo>
                <a:lnTo>
                  <a:pt x="337509" y="317293"/>
                </a:lnTo>
                <a:lnTo>
                  <a:pt x="289992" y="308565"/>
                </a:lnTo>
                <a:lnTo>
                  <a:pt x="243457" y="305509"/>
                </a:lnTo>
                <a:lnTo>
                  <a:pt x="202387" y="303545"/>
                </a:lnTo>
                <a:lnTo>
                  <a:pt x="163408" y="297789"/>
                </a:lnTo>
                <a:lnTo>
                  <a:pt x="126105" y="295613"/>
                </a:lnTo>
                <a:lnTo>
                  <a:pt x="84520" y="294878"/>
                </a:lnTo>
                <a:lnTo>
                  <a:pt x="36949" y="294713"/>
                </a:lnTo>
                <a:lnTo>
                  <a:pt x="0" y="294697"/>
                </a:lnTo>
                <a:lnTo>
                  <a:pt x="371" y="293639"/>
                </a:lnTo>
                <a:lnTo>
                  <a:pt x="3605" y="289641"/>
                </a:lnTo>
                <a:lnTo>
                  <a:pt x="22966" y="278450"/>
                </a:lnTo>
                <a:lnTo>
                  <a:pt x="65400" y="257842"/>
                </a:lnTo>
                <a:lnTo>
                  <a:pt x="109414" y="241595"/>
                </a:lnTo>
                <a:lnTo>
                  <a:pt x="155424" y="228195"/>
                </a:lnTo>
                <a:lnTo>
                  <a:pt x="196647" y="215726"/>
                </a:lnTo>
                <a:lnTo>
                  <a:pt x="238495" y="201448"/>
                </a:lnTo>
                <a:lnTo>
                  <a:pt x="281586" y="193337"/>
                </a:lnTo>
                <a:lnTo>
                  <a:pt x="323986" y="185290"/>
                </a:lnTo>
                <a:lnTo>
                  <a:pt x="367242" y="175144"/>
                </a:lnTo>
                <a:lnTo>
                  <a:pt x="406869" y="169316"/>
                </a:lnTo>
                <a:lnTo>
                  <a:pt x="445422" y="163708"/>
                </a:lnTo>
                <a:lnTo>
                  <a:pt x="491318" y="161814"/>
                </a:lnTo>
                <a:lnTo>
                  <a:pt x="537787" y="161409"/>
                </a:lnTo>
                <a:lnTo>
                  <a:pt x="583410" y="161352"/>
                </a:lnTo>
                <a:lnTo>
                  <a:pt x="588277" y="161350"/>
                </a:lnTo>
                <a:lnTo>
                  <a:pt x="596507" y="164171"/>
                </a:lnTo>
                <a:lnTo>
                  <a:pt x="605359" y="169548"/>
                </a:lnTo>
                <a:lnTo>
                  <a:pt x="615547" y="170756"/>
                </a:lnTo>
                <a:lnTo>
                  <a:pt x="613567" y="173642"/>
                </a:lnTo>
                <a:lnTo>
                  <a:pt x="608728" y="179063"/>
                </a:lnTo>
                <a:lnTo>
                  <a:pt x="567509" y="204170"/>
                </a:lnTo>
                <a:lnTo>
                  <a:pt x="521558" y="239632"/>
                </a:lnTo>
                <a:lnTo>
                  <a:pt x="476057" y="269513"/>
                </a:lnTo>
                <a:lnTo>
                  <a:pt x="438876" y="294644"/>
                </a:lnTo>
                <a:lnTo>
                  <a:pt x="402106" y="317024"/>
                </a:lnTo>
                <a:lnTo>
                  <a:pt x="357879" y="349672"/>
                </a:lnTo>
                <a:lnTo>
                  <a:pt x="310273" y="383311"/>
                </a:lnTo>
                <a:lnTo>
                  <a:pt x="274162" y="4089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1391"/>
          <p:cNvSpPr/>
          <p:nvPr>
            <p:custDataLst>
              <p:tags r:id="rId5"/>
            </p:custDataLst>
          </p:nvPr>
        </p:nvSpPr>
        <p:spPr>
          <a:xfrm>
            <a:off x="6098038" y="4400603"/>
            <a:ext cx="500866" cy="523823"/>
          </a:xfrm>
          <a:custGeom>
            <a:avLst/>
            <a:gdLst/>
            <a:ahLst/>
            <a:cxnLst/>
            <a:rect l="0" t="0" r="0" b="0"/>
            <a:pathLst>
              <a:path w="500866" h="523823">
                <a:moveTo>
                  <a:pt x="274187" y="438097"/>
                </a:moveTo>
                <a:lnTo>
                  <a:pt x="274187" y="438097"/>
                </a:lnTo>
                <a:lnTo>
                  <a:pt x="282388" y="429896"/>
                </a:lnTo>
                <a:lnTo>
                  <a:pt x="281771" y="429455"/>
                </a:lnTo>
                <a:lnTo>
                  <a:pt x="278263" y="428964"/>
                </a:lnTo>
                <a:lnTo>
                  <a:pt x="276904" y="427775"/>
                </a:lnTo>
                <a:lnTo>
                  <a:pt x="275395" y="423632"/>
                </a:lnTo>
                <a:lnTo>
                  <a:pt x="271524" y="398928"/>
                </a:lnTo>
                <a:lnTo>
                  <a:pt x="266696" y="380630"/>
                </a:lnTo>
                <a:lnTo>
                  <a:pt x="264930" y="340492"/>
                </a:lnTo>
                <a:lnTo>
                  <a:pt x="264715" y="296952"/>
                </a:lnTo>
                <a:lnTo>
                  <a:pt x="259617" y="252408"/>
                </a:lnTo>
                <a:lnTo>
                  <a:pt x="256464" y="215391"/>
                </a:lnTo>
                <a:lnTo>
                  <a:pt x="250474" y="177612"/>
                </a:lnTo>
                <a:lnTo>
                  <a:pt x="245514" y="134524"/>
                </a:lnTo>
                <a:lnTo>
                  <a:pt x="232481" y="90890"/>
                </a:lnTo>
                <a:lnTo>
                  <a:pt x="210662" y="44517"/>
                </a:lnTo>
                <a:lnTo>
                  <a:pt x="194809" y="17719"/>
                </a:lnTo>
                <a:lnTo>
                  <a:pt x="178986" y="0"/>
                </a:lnTo>
                <a:lnTo>
                  <a:pt x="186551" y="8620"/>
                </a:lnTo>
                <a:lnTo>
                  <a:pt x="210736" y="54137"/>
                </a:lnTo>
                <a:lnTo>
                  <a:pt x="242616" y="99443"/>
                </a:lnTo>
                <a:lnTo>
                  <a:pt x="271453" y="143381"/>
                </a:lnTo>
                <a:lnTo>
                  <a:pt x="302821" y="182982"/>
                </a:lnTo>
                <a:lnTo>
                  <a:pt x="324652" y="207285"/>
                </a:lnTo>
                <a:lnTo>
                  <a:pt x="368753" y="239897"/>
                </a:lnTo>
                <a:lnTo>
                  <a:pt x="408911" y="259702"/>
                </a:lnTo>
                <a:lnTo>
                  <a:pt x="442160" y="276094"/>
                </a:lnTo>
                <a:lnTo>
                  <a:pt x="446494" y="279295"/>
                </a:lnTo>
                <a:lnTo>
                  <a:pt x="456954" y="282852"/>
                </a:lnTo>
                <a:lnTo>
                  <a:pt x="500865" y="285682"/>
                </a:lnTo>
                <a:lnTo>
                  <a:pt x="497161" y="285693"/>
                </a:lnTo>
                <a:lnTo>
                  <a:pt x="492172" y="282873"/>
                </a:lnTo>
                <a:lnTo>
                  <a:pt x="486428" y="279150"/>
                </a:lnTo>
                <a:lnTo>
                  <a:pt x="443936" y="268807"/>
                </a:lnTo>
                <a:lnTo>
                  <a:pt x="402145" y="267074"/>
                </a:lnTo>
                <a:lnTo>
                  <a:pt x="365605" y="271830"/>
                </a:lnTo>
                <a:lnTo>
                  <a:pt x="322911" y="279942"/>
                </a:lnTo>
                <a:lnTo>
                  <a:pt x="276747" y="289049"/>
                </a:lnTo>
                <a:lnTo>
                  <a:pt x="229555" y="298449"/>
                </a:lnTo>
                <a:lnTo>
                  <a:pt x="182059" y="307938"/>
                </a:lnTo>
                <a:lnTo>
                  <a:pt x="139529" y="317452"/>
                </a:lnTo>
                <a:lnTo>
                  <a:pt x="93776" y="329090"/>
                </a:lnTo>
                <a:lnTo>
                  <a:pt x="53538" y="335309"/>
                </a:lnTo>
                <a:lnTo>
                  <a:pt x="41712" y="339497"/>
                </a:lnTo>
                <a:lnTo>
                  <a:pt x="4842" y="342716"/>
                </a:lnTo>
                <a:lnTo>
                  <a:pt x="2549" y="341701"/>
                </a:lnTo>
                <a:lnTo>
                  <a:pt x="1020" y="339967"/>
                </a:lnTo>
                <a:lnTo>
                  <a:pt x="0" y="337752"/>
                </a:lnTo>
                <a:lnTo>
                  <a:pt x="379" y="336275"/>
                </a:lnTo>
                <a:lnTo>
                  <a:pt x="1690" y="335291"/>
                </a:lnTo>
                <a:lnTo>
                  <a:pt x="3623" y="334635"/>
                </a:lnTo>
                <a:lnTo>
                  <a:pt x="48090" y="292652"/>
                </a:lnTo>
                <a:lnTo>
                  <a:pt x="92845" y="249010"/>
                </a:lnTo>
                <a:lnTo>
                  <a:pt x="136259" y="212150"/>
                </a:lnTo>
                <a:lnTo>
                  <a:pt x="182638" y="175476"/>
                </a:lnTo>
                <a:lnTo>
                  <a:pt x="229893" y="142972"/>
                </a:lnTo>
                <a:lnTo>
                  <a:pt x="276350" y="109117"/>
                </a:lnTo>
                <a:lnTo>
                  <a:pt x="316338" y="84740"/>
                </a:lnTo>
                <a:lnTo>
                  <a:pt x="363659" y="56099"/>
                </a:lnTo>
                <a:lnTo>
                  <a:pt x="402386" y="41156"/>
                </a:lnTo>
                <a:lnTo>
                  <a:pt x="411598" y="38371"/>
                </a:lnTo>
                <a:lnTo>
                  <a:pt x="419219" y="33605"/>
                </a:lnTo>
                <a:lnTo>
                  <a:pt x="422734" y="32969"/>
                </a:lnTo>
                <a:lnTo>
                  <a:pt x="426134" y="33603"/>
                </a:lnTo>
                <a:lnTo>
                  <a:pt x="435979" y="36730"/>
                </a:lnTo>
                <a:lnTo>
                  <a:pt x="439198" y="37169"/>
                </a:lnTo>
                <a:lnTo>
                  <a:pt x="441344" y="38520"/>
                </a:lnTo>
                <a:lnTo>
                  <a:pt x="442775" y="40479"/>
                </a:lnTo>
                <a:lnTo>
                  <a:pt x="444365" y="46536"/>
                </a:lnTo>
                <a:lnTo>
                  <a:pt x="445072" y="56284"/>
                </a:lnTo>
                <a:lnTo>
                  <a:pt x="440413" y="73672"/>
                </a:lnTo>
                <a:lnTo>
                  <a:pt x="415957" y="117998"/>
                </a:lnTo>
                <a:lnTo>
                  <a:pt x="394862" y="156280"/>
                </a:lnTo>
                <a:lnTo>
                  <a:pt x="365682" y="201137"/>
                </a:lnTo>
                <a:lnTo>
                  <a:pt x="341310" y="233298"/>
                </a:lnTo>
                <a:lnTo>
                  <a:pt x="312839" y="268758"/>
                </a:lnTo>
                <a:lnTo>
                  <a:pt x="288190" y="305685"/>
                </a:lnTo>
                <a:lnTo>
                  <a:pt x="265594" y="343264"/>
                </a:lnTo>
                <a:lnTo>
                  <a:pt x="241440" y="381132"/>
                </a:lnTo>
                <a:lnTo>
                  <a:pt x="219417" y="416307"/>
                </a:lnTo>
                <a:lnTo>
                  <a:pt x="191989" y="463038"/>
                </a:lnTo>
                <a:lnTo>
                  <a:pt x="168816" y="506641"/>
                </a:lnTo>
                <a:lnTo>
                  <a:pt x="159887" y="5238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1392"/>
          <p:cNvSpPr/>
          <p:nvPr>
            <p:custDataLst>
              <p:tags r:id="rId6"/>
            </p:custDataLst>
          </p:nvPr>
        </p:nvSpPr>
        <p:spPr>
          <a:xfrm>
            <a:off x="1069972" y="5102373"/>
            <a:ext cx="3533098" cy="1296110"/>
          </a:xfrm>
          <a:custGeom>
            <a:avLst/>
            <a:gdLst/>
            <a:ahLst/>
            <a:cxnLst/>
            <a:rect l="0" t="0" r="0" b="0"/>
            <a:pathLst>
              <a:path w="3533098" h="1296110">
                <a:moveTo>
                  <a:pt x="2549528" y="288777"/>
                </a:moveTo>
                <a:lnTo>
                  <a:pt x="2549528" y="288777"/>
                </a:lnTo>
                <a:lnTo>
                  <a:pt x="2540865" y="281173"/>
                </a:lnTo>
                <a:lnTo>
                  <a:pt x="2498051" y="255664"/>
                </a:lnTo>
                <a:lnTo>
                  <a:pt x="2455488" y="237572"/>
                </a:lnTo>
                <a:lnTo>
                  <a:pt x="2417421" y="225098"/>
                </a:lnTo>
                <a:lnTo>
                  <a:pt x="2370164" y="209675"/>
                </a:lnTo>
                <a:lnTo>
                  <a:pt x="2344227" y="201116"/>
                </a:lnTo>
                <a:lnTo>
                  <a:pt x="2316352" y="194354"/>
                </a:lnTo>
                <a:lnTo>
                  <a:pt x="2287186" y="188787"/>
                </a:lnTo>
                <a:lnTo>
                  <a:pt x="2257158" y="184017"/>
                </a:lnTo>
                <a:lnTo>
                  <a:pt x="2223382" y="178720"/>
                </a:lnTo>
                <a:lnTo>
                  <a:pt x="2187105" y="173072"/>
                </a:lnTo>
                <a:lnTo>
                  <a:pt x="2149163" y="167191"/>
                </a:lnTo>
                <a:lnTo>
                  <a:pt x="2109051" y="163270"/>
                </a:lnTo>
                <a:lnTo>
                  <a:pt x="2067494" y="160655"/>
                </a:lnTo>
                <a:lnTo>
                  <a:pt x="2024972" y="158912"/>
                </a:lnTo>
                <a:lnTo>
                  <a:pt x="1979690" y="157751"/>
                </a:lnTo>
                <a:lnTo>
                  <a:pt x="1932570" y="156977"/>
                </a:lnTo>
                <a:lnTo>
                  <a:pt x="1884222" y="156460"/>
                </a:lnTo>
                <a:lnTo>
                  <a:pt x="1836116" y="157174"/>
                </a:lnTo>
                <a:lnTo>
                  <a:pt x="1788170" y="158707"/>
                </a:lnTo>
                <a:lnTo>
                  <a:pt x="1740331" y="160789"/>
                </a:lnTo>
                <a:lnTo>
                  <a:pt x="1690447" y="164294"/>
                </a:lnTo>
                <a:lnTo>
                  <a:pt x="1639199" y="168746"/>
                </a:lnTo>
                <a:lnTo>
                  <a:pt x="1587042" y="173832"/>
                </a:lnTo>
                <a:lnTo>
                  <a:pt x="1535337" y="180397"/>
                </a:lnTo>
                <a:lnTo>
                  <a:pt x="1483934" y="187947"/>
                </a:lnTo>
                <a:lnTo>
                  <a:pt x="1432732" y="196158"/>
                </a:lnTo>
                <a:lnTo>
                  <a:pt x="1381664" y="205865"/>
                </a:lnTo>
                <a:lnTo>
                  <a:pt x="1330685" y="216569"/>
                </a:lnTo>
                <a:lnTo>
                  <a:pt x="1279766" y="227938"/>
                </a:lnTo>
                <a:lnTo>
                  <a:pt x="1228887" y="240809"/>
                </a:lnTo>
                <a:lnTo>
                  <a:pt x="1178034" y="254682"/>
                </a:lnTo>
                <a:lnTo>
                  <a:pt x="1127199" y="269222"/>
                </a:lnTo>
                <a:lnTo>
                  <a:pt x="1076375" y="285266"/>
                </a:lnTo>
                <a:lnTo>
                  <a:pt x="1025559" y="302311"/>
                </a:lnTo>
                <a:lnTo>
                  <a:pt x="974749" y="320025"/>
                </a:lnTo>
                <a:lnTo>
                  <a:pt x="925000" y="338184"/>
                </a:lnTo>
                <a:lnTo>
                  <a:pt x="875960" y="356640"/>
                </a:lnTo>
                <a:lnTo>
                  <a:pt x="827391" y="375294"/>
                </a:lnTo>
                <a:lnTo>
                  <a:pt x="779136" y="396197"/>
                </a:lnTo>
                <a:lnTo>
                  <a:pt x="731092" y="418599"/>
                </a:lnTo>
                <a:lnTo>
                  <a:pt x="683187" y="441999"/>
                </a:lnTo>
                <a:lnTo>
                  <a:pt x="637493" y="466067"/>
                </a:lnTo>
                <a:lnTo>
                  <a:pt x="593271" y="490579"/>
                </a:lnTo>
                <a:lnTo>
                  <a:pt x="550032" y="515386"/>
                </a:lnTo>
                <a:lnTo>
                  <a:pt x="508505" y="541450"/>
                </a:lnTo>
                <a:lnTo>
                  <a:pt x="468121" y="568351"/>
                </a:lnTo>
                <a:lnTo>
                  <a:pt x="428499" y="595809"/>
                </a:lnTo>
                <a:lnTo>
                  <a:pt x="391500" y="623640"/>
                </a:lnTo>
                <a:lnTo>
                  <a:pt x="356251" y="651719"/>
                </a:lnTo>
                <a:lnTo>
                  <a:pt x="322168" y="679964"/>
                </a:lnTo>
                <a:lnTo>
                  <a:pt x="289922" y="707260"/>
                </a:lnTo>
                <a:lnTo>
                  <a:pt x="258899" y="733923"/>
                </a:lnTo>
                <a:lnTo>
                  <a:pt x="228692" y="760167"/>
                </a:lnTo>
                <a:lnTo>
                  <a:pt x="202204" y="787187"/>
                </a:lnTo>
                <a:lnTo>
                  <a:pt x="178195" y="814725"/>
                </a:lnTo>
                <a:lnTo>
                  <a:pt x="155840" y="842609"/>
                </a:lnTo>
                <a:lnTo>
                  <a:pt x="136702" y="868607"/>
                </a:lnTo>
                <a:lnTo>
                  <a:pt x="119711" y="893347"/>
                </a:lnTo>
                <a:lnTo>
                  <a:pt x="92718" y="939533"/>
                </a:lnTo>
                <a:lnTo>
                  <a:pt x="77193" y="981227"/>
                </a:lnTo>
                <a:lnTo>
                  <a:pt x="69587" y="1018101"/>
                </a:lnTo>
                <a:lnTo>
                  <a:pt x="67559" y="1035344"/>
                </a:lnTo>
                <a:lnTo>
                  <a:pt x="73772" y="1068612"/>
                </a:lnTo>
                <a:lnTo>
                  <a:pt x="88176" y="1098921"/>
                </a:lnTo>
                <a:lnTo>
                  <a:pt x="108688" y="1122974"/>
                </a:lnTo>
                <a:lnTo>
                  <a:pt x="140382" y="1144248"/>
                </a:lnTo>
                <a:lnTo>
                  <a:pt x="181280" y="1163228"/>
                </a:lnTo>
                <a:lnTo>
                  <a:pt x="205521" y="1171253"/>
                </a:lnTo>
                <a:lnTo>
                  <a:pt x="231207" y="1178719"/>
                </a:lnTo>
                <a:lnTo>
                  <a:pt x="258914" y="1183698"/>
                </a:lnTo>
                <a:lnTo>
                  <a:pt x="287969" y="1187014"/>
                </a:lnTo>
                <a:lnTo>
                  <a:pt x="317922" y="1189227"/>
                </a:lnTo>
                <a:lnTo>
                  <a:pt x="350590" y="1191761"/>
                </a:lnTo>
                <a:lnTo>
                  <a:pt x="385070" y="1194509"/>
                </a:lnTo>
                <a:lnTo>
                  <a:pt x="420756" y="1197398"/>
                </a:lnTo>
                <a:lnTo>
                  <a:pt x="459363" y="1199325"/>
                </a:lnTo>
                <a:lnTo>
                  <a:pt x="499918" y="1200608"/>
                </a:lnTo>
                <a:lnTo>
                  <a:pt x="541771" y="1201464"/>
                </a:lnTo>
                <a:lnTo>
                  <a:pt x="585549" y="1200977"/>
                </a:lnTo>
                <a:lnTo>
                  <a:pt x="630609" y="1199593"/>
                </a:lnTo>
                <a:lnTo>
                  <a:pt x="676523" y="1197613"/>
                </a:lnTo>
                <a:lnTo>
                  <a:pt x="725125" y="1196293"/>
                </a:lnTo>
                <a:lnTo>
                  <a:pt x="775517" y="1195412"/>
                </a:lnTo>
                <a:lnTo>
                  <a:pt x="827104" y="1194826"/>
                </a:lnTo>
                <a:lnTo>
                  <a:pt x="878429" y="1195493"/>
                </a:lnTo>
                <a:lnTo>
                  <a:pt x="929579" y="1196996"/>
                </a:lnTo>
                <a:lnTo>
                  <a:pt x="980612" y="1199056"/>
                </a:lnTo>
                <a:lnTo>
                  <a:pt x="1033684" y="1201488"/>
                </a:lnTo>
                <a:lnTo>
                  <a:pt x="1088115" y="1204168"/>
                </a:lnTo>
                <a:lnTo>
                  <a:pt x="1143453" y="1207012"/>
                </a:lnTo>
                <a:lnTo>
                  <a:pt x="1199395" y="1209967"/>
                </a:lnTo>
                <a:lnTo>
                  <a:pt x="1255739" y="1212996"/>
                </a:lnTo>
                <a:lnTo>
                  <a:pt x="1312352" y="1216073"/>
                </a:lnTo>
                <a:lnTo>
                  <a:pt x="1369144" y="1220241"/>
                </a:lnTo>
                <a:lnTo>
                  <a:pt x="1426055" y="1225136"/>
                </a:lnTo>
                <a:lnTo>
                  <a:pt x="1483046" y="1230516"/>
                </a:lnTo>
                <a:lnTo>
                  <a:pt x="1541148" y="1236220"/>
                </a:lnTo>
                <a:lnTo>
                  <a:pt x="1599992" y="1242139"/>
                </a:lnTo>
                <a:lnTo>
                  <a:pt x="1659329" y="1248201"/>
                </a:lnTo>
                <a:lnTo>
                  <a:pt x="1717937" y="1253302"/>
                </a:lnTo>
                <a:lnTo>
                  <a:pt x="1776059" y="1257760"/>
                </a:lnTo>
                <a:lnTo>
                  <a:pt x="1833857" y="1261791"/>
                </a:lnTo>
                <a:lnTo>
                  <a:pt x="1891439" y="1266595"/>
                </a:lnTo>
                <a:lnTo>
                  <a:pt x="1948877" y="1271914"/>
                </a:lnTo>
                <a:lnTo>
                  <a:pt x="2006219" y="1277576"/>
                </a:lnTo>
                <a:lnTo>
                  <a:pt x="2064555" y="1282410"/>
                </a:lnTo>
                <a:lnTo>
                  <a:pt x="2123555" y="1286691"/>
                </a:lnTo>
                <a:lnTo>
                  <a:pt x="2182996" y="1290603"/>
                </a:lnTo>
                <a:lnTo>
                  <a:pt x="2240615" y="1293211"/>
                </a:lnTo>
                <a:lnTo>
                  <a:pt x="2297019" y="1294950"/>
                </a:lnTo>
                <a:lnTo>
                  <a:pt x="2352614" y="1296109"/>
                </a:lnTo>
                <a:lnTo>
                  <a:pt x="2405552" y="1295823"/>
                </a:lnTo>
                <a:lnTo>
                  <a:pt x="2456719" y="1294575"/>
                </a:lnTo>
                <a:lnTo>
                  <a:pt x="2506705" y="1292684"/>
                </a:lnTo>
                <a:lnTo>
                  <a:pt x="2555905" y="1289307"/>
                </a:lnTo>
                <a:lnTo>
                  <a:pt x="2604579" y="1284938"/>
                </a:lnTo>
                <a:lnTo>
                  <a:pt x="2652904" y="1279910"/>
                </a:lnTo>
                <a:lnTo>
                  <a:pt x="2699937" y="1273382"/>
                </a:lnTo>
                <a:lnTo>
                  <a:pt x="2746109" y="1265855"/>
                </a:lnTo>
                <a:lnTo>
                  <a:pt x="2791707" y="1257663"/>
                </a:lnTo>
                <a:lnTo>
                  <a:pt x="2835864" y="1247967"/>
                </a:lnTo>
                <a:lnTo>
                  <a:pt x="2879061" y="1237269"/>
                </a:lnTo>
                <a:lnTo>
                  <a:pt x="2921616" y="1225906"/>
                </a:lnTo>
                <a:lnTo>
                  <a:pt x="2962687" y="1214096"/>
                </a:lnTo>
                <a:lnTo>
                  <a:pt x="3002767" y="1201990"/>
                </a:lnTo>
                <a:lnTo>
                  <a:pt x="3042187" y="1189686"/>
                </a:lnTo>
                <a:lnTo>
                  <a:pt x="3079051" y="1176191"/>
                </a:lnTo>
                <a:lnTo>
                  <a:pt x="3114210" y="1161904"/>
                </a:lnTo>
                <a:lnTo>
                  <a:pt x="3148233" y="1147086"/>
                </a:lnTo>
                <a:lnTo>
                  <a:pt x="3181498" y="1130858"/>
                </a:lnTo>
                <a:lnTo>
                  <a:pt x="3214258" y="1113689"/>
                </a:lnTo>
                <a:lnTo>
                  <a:pt x="3246682" y="1095894"/>
                </a:lnTo>
                <a:lnTo>
                  <a:pt x="3274647" y="1075563"/>
                </a:lnTo>
                <a:lnTo>
                  <a:pt x="3299640" y="1053543"/>
                </a:lnTo>
                <a:lnTo>
                  <a:pt x="3343286" y="1006498"/>
                </a:lnTo>
                <a:lnTo>
                  <a:pt x="3362333" y="982099"/>
                </a:lnTo>
                <a:lnTo>
                  <a:pt x="3380323" y="957366"/>
                </a:lnTo>
                <a:lnTo>
                  <a:pt x="3395492" y="930295"/>
                </a:lnTo>
                <a:lnTo>
                  <a:pt x="3408779" y="901664"/>
                </a:lnTo>
                <a:lnTo>
                  <a:pt x="3420812" y="871994"/>
                </a:lnTo>
                <a:lnTo>
                  <a:pt x="3427776" y="841630"/>
                </a:lnTo>
                <a:lnTo>
                  <a:pt x="3431360" y="810803"/>
                </a:lnTo>
                <a:lnTo>
                  <a:pt x="3432691" y="779670"/>
                </a:lnTo>
                <a:lnTo>
                  <a:pt x="3430403" y="747271"/>
                </a:lnTo>
                <a:lnTo>
                  <a:pt x="3425704" y="714032"/>
                </a:lnTo>
                <a:lnTo>
                  <a:pt x="3419395" y="680231"/>
                </a:lnTo>
                <a:lnTo>
                  <a:pt x="3408839" y="646054"/>
                </a:lnTo>
                <a:lnTo>
                  <a:pt x="3395452" y="611629"/>
                </a:lnTo>
                <a:lnTo>
                  <a:pt x="3380177" y="577036"/>
                </a:lnTo>
                <a:lnTo>
                  <a:pt x="3361528" y="542333"/>
                </a:lnTo>
                <a:lnTo>
                  <a:pt x="3340628" y="507557"/>
                </a:lnTo>
                <a:lnTo>
                  <a:pt x="3318228" y="472730"/>
                </a:lnTo>
                <a:lnTo>
                  <a:pt x="3291653" y="439988"/>
                </a:lnTo>
                <a:lnTo>
                  <a:pt x="3262295" y="408634"/>
                </a:lnTo>
                <a:lnTo>
                  <a:pt x="3231081" y="378206"/>
                </a:lnTo>
                <a:lnTo>
                  <a:pt x="3197571" y="348397"/>
                </a:lnTo>
                <a:lnTo>
                  <a:pt x="3162532" y="318998"/>
                </a:lnTo>
                <a:lnTo>
                  <a:pt x="3126473" y="289875"/>
                </a:lnTo>
                <a:lnTo>
                  <a:pt x="3087616" y="261992"/>
                </a:lnTo>
                <a:lnTo>
                  <a:pt x="3046895" y="234937"/>
                </a:lnTo>
                <a:lnTo>
                  <a:pt x="3004931" y="208434"/>
                </a:lnTo>
                <a:lnTo>
                  <a:pt x="2960022" y="184415"/>
                </a:lnTo>
                <a:lnTo>
                  <a:pt x="2913149" y="162052"/>
                </a:lnTo>
                <a:lnTo>
                  <a:pt x="2864967" y="140794"/>
                </a:lnTo>
                <a:lnTo>
                  <a:pt x="2815913" y="121330"/>
                </a:lnTo>
                <a:lnTo>
                  <a:pt x="2766276" y="103062"/>
                </a:lnTo>
                <a:lnTo>
                  <a:pt x="2716252" y="85593"/>
                </a:lnTo>
                <a:lnTo>
                  <a:pt x="2663852" y="69712"/>
                </a:lnTo>
                <a:lnTo>
                  <a:pt x="2609869" y="54892"/>
                </a:lnTo>
                <a:lnTo>
                  <a:pt x="2554830" y="40779"/>
                </a:lnTo>
                <a:lnTo>
                  <a:pt x="2499088" y="30311"/>
                </a:lnTo>
                <a:lnTo>
                  <a:pt x="2442876" y="22275"/>
                </a:lnTo>
                <a:lnTo>
                  <a:pt x="2386352" y="15860"/>
                </a:lnTo>
                <a:lnTo>
                  <a:pt x="2329619" y="10523"/>
                </a:lnTo>
                <a:lnTo>
                  <a:pt x="2272747" y="5907"/>
                </a:lnTo>
                <a:lnTo>
                  <a:pt x="2215782" y="1772"/>
                </a:lnTo>
                <a:lnTo>
                  <a:pt x="2157698" y="74"/>
                </a:lnTo>
                <a:lnTo>
                  <a:pt x="2098866" y="0"/>
                </a:lnTo>
                <a:lnTo>
                  <a:pt x="2039537" y="1009"/>
                </a:lnTo>
                <a:lnTo>
                  <a:pt x="1979876" y="3798"/>
                </a:lnTo>
                <a:lnTo>
                  <a:pt x="1919993" y="7774"/>
                </a:lnTo>
                <a:lnTo>
                  <a:pt x="1859963" y="12542"/>
                </a:lnTo>
                <a:lnTo>
                  <a:pt x="1800893" y="19954"/>
                </a:lnTo>
                <a:lnTo>
                  <a:pt x="1742463" y="29129"/>
                </a:lnTo>
                <a:lnTo>
                  <a:pt x="1684459" y="39477"/>
                </a:lnTo>
                <a:lnTo>
                  <a:pt x="1626741" y="51669"/>
                </a:lnTo>
                <a:lnTo>
                  <a:pt x="1569212" y="65088"/>
                </a:lnTo>
                <a:lnTo>
                  <a:pt x="1511809" y="79326"/>
                </a:lnTo>
                <a:lnTo>
                  <a:pt x="1453432" y="94110"/>
                </a:lnTo>
                <a:lnTo>
                  <a:pt x="1394405" y="109257"/>
                </a:lnTo>
                <a:lnTo>
                  <a:pt x="1334946" y="124647"/>
                </a:lnTo>
                <a:lnTo>
                  <a:pt x="1275198" y="142315"/>
                </a:lnTo>
                <a:lnTo>
                  <a:pt x="1215258" y="161503"/>
                </a:lnTo>
                <a:lnTo>
                  <a:pt x="1155190" y="181702"/>
                </a:lnTo>
                <a:lnTo>
                  <a:pt x="1097153" y="203636"/>
                </a:lnTo>
                <a:lnTo>
                  <a:pt x="1040469" y="226724"/>
                </a:lnTo>
                <a:lnTo>
                  <a:pt x="984689" y="250583"/>
                </a:lnTo>
                <a:lnTo>
                  <a:pt x="928452" y="274956"/>
                </a:lnTo>
                <a:lnTo>
                  <a:pt x="871911" y="299672"/>
                </a:lnTo>
                <a:lnTo>
                  <a:pt x="815166" y="324615"/>
                </a:lnTo>
                <a:lnTo>
                  <a:pt x="760404" y="350769"/>
                </a:lnTo>
                <a:lnTo>
                  <a:pt x="706962" y="377730"/>
                </a:lnTo>
                <a:lnTo>
                  <a:pt x="654400" y="405229"/>
                </a:lnTo>
                <a:lnTo>
                  <a:pt x="602426" y="434145"/>
                </a:lnTo>
                <a:lnTo>
                  <a:pt x="550844" y="464006"/>
                </a:lnTo>
                <a:lnTo>
                  <a:pt x="499522" y="494496"/>
                </a:lnTo>
                <a:lnTo>
                  <a:pt x="451549" y="526465"/>
                </a:lnTo>
                <a:lnTo>
                  <a:pt x="405809" y="559419"/>
                </a:lnTo>
                <a:lnTo>
                  <a:pt x="361557" y="593030"/>
                </a:lnTo>
                <a:lnTo>
                  <a:pt x="320414" y="626020"/>
                </a:lnTo>
                <a:lnTo>
                  <a:pt x="281344" y="658598"/>
                </a:lnTo>
                <a:lnTo>
                  <a:pt x="243655" y="690899"/>
                </a:lnTo>
                <a:lnTo>
                  <a:pt x="210063" y="721959"/>
                </a:lnTo>
                <a:lnTo>
                  <a:pt x="179201" y="752189"/>
                </a:lnTo>
                <a:lnTo>
                  <a:pt x="150160" y="781869"/>
                </a:lnTo>
                <a:lnTo>
                  <a:pt x="123391" y="811180"/>
                </a:lnTo>
                <a:lnTo>
                  <a:pt x="98137" y="840246"/>
                </a:lnTo>
                <a:lnTo>
                  <a:pt x="73892" y="869148"/>
                </a:lnTo>
                <a:lnTo>
                  <a:pt x="54554" y="896883"/>
                </a:lnTo>
                <a:lnTo>
                  <a:pt x="38487" y="923839"/>
                </a:lnTo>
                <a:lnTo>
                  <a:pt x="24601" y="950277"/>
                </a:lnTo>
                <a:lnTo>
                  <a:pt x="14285" y="975310"/>
                </a:lnTo>
                <a:lnTo>
                  <a:pt x="0" y="1022880"/>
                </a:lnTo>
                <a:lnTo>
                  <a:pt x="1413" y="1068719"/>
                </a:lnTo>
                <a:lnTo>
                  <a:pt x="13682" y="1111667"/>
                </a:lnTo>
                <a:lnTo>
                  <a:pt x="33247" y="1148395"/>
                </a:lnTo>
                <a:lnTo>
                  <a:pt x="64520" y="1179535"/>
                </a:lnTo>
                <a:lnTo>
                  <a:pt x="105230" y="1206428"/>
                </a:lnTo>
                <a:lnTo>
                  <a:pt x="129421" y="1218044"/>
                </a:lnTo>
                <a:lnTo>
                  <a:pt x="155073" y="1228965"/>
                </a:lnTo>
                <a:lnTo>
                  <a:pt x="183817" y="1238360"/>
                </a:lnTo>
                <a:lnTo>
                  <a:pt x="214620" y="1246740"/>
                </a:lnTo>
                <a:lnTo>
                  <a:pt x="246798" y="1254444"/>
                </a:lnTo>
                <a:lnTo>
                  <a:pt x="282008" y="1260639"/>
                </a:lnTo>
                <a:lnTo>
                  <a:pt x="319240" y="1265827"/>
                </a:lnTo>
                <a:lnTo>
                  <a:pt x="357819" y="1270343"/>
                </a:lnTo>
                <a:lnTo>
                  <a:pt x="398355" y="1274413"/>
                </a:lnTo>
                <a:lnTo>
                  <a:pt x="440196" y="1278184"/>
                </a:lnTo>
                <a:lnTo>
                  <a:pt x="482907" y="1281757"/>
                </a:lnTo>
                <a:lnTo>
                  <a:pt x="528314" y="1283080"/>
                </a:lnTo>
                <a:lnTo>
                  <a:pt x="575519" y="1282904"/>
                </a:lnTo>
                <a:lnTo>
                  <a:pt x="623922" y="1281728"/>
                </a:lnTo>
                <a:lnTo>
                  <a:pt x="673124" y="1280944"/>
                </a:lnTo>
                <a:lnTo>
                  <a:pt x="722859" y="1280422"/>
                </a:lnTo>
                <a:lnTo>
                  <a:pt x="772948" y="1280073"/>
                </a:lnTo>
                <a:lnTo>
                  <a:pt x="824333" y="1278783"/>
                </a:lnTo>
                <a:lnTo>
                  <a:pt x="876582" y="1276864"/>
                </a:lnTo>
                <a:lnTo>
                  <a:pt x="929405" y="1274527"/>
                </a:lnTo>
                <a:lnTo>
                  <a:pt x="982613" y="1271911"/>
                </a:lnTo>
                <a:lnTo>
                  <a:pt x="1036076" y="1269107"/>
                </a:lnTo>
                <a:lnTo>
                  <a:pt x="1089710" y="1266181"/>
                </a:lnTo>
                <a:lnTo>
                  <a:pt x="1144516" y="1263171"/>
                </a:lnTo>
                <a:lnTo>
                  <a:pt x="1200103" y="1260106"/>
                </a:lnTo>
                <a:lnTo>
                  <a:pt x="1256212" y="1257005"/>
                </a:lnTo>
                <a:lnTo>
                  <a:pt x="1311609" y="1253879"/>
                </a:lnTo>
                <a:lnTo>
                  <a:pt x="1366532" y="1250736"/>
                </a:lnTo>
                <a:lnTo>
                  <a:pt x="1421139" y="1247583"/>
                </a:lnTo>
                <a:lnTo>
                  <a:pt x="1475535" y="1243364"/>
                </a:lnTo>
                <a:lnTo>
                  <a:pt x="1529791" y="1238435"/>
                </a:lnTo>
                <a:lnTo>
                  <a:pt x="1583954" y="1233033"/>
                </a:lnTo>
                <a:lnTo>
                  <a:pt x="1638053" y="1227314"/>
                </a:lnTo>
                <a:lnTo>
                  <a:pt x="1692112" y="1221385"/>
                </a:lnTo>
                <a:lnTo>
                  <a:pt x="1746142" y="1215317"/>
                </a:lnTo>
                <a:lnTo>
                  <a:pt x="1800154" y="1209153"/>
                </a:lnTo>
                <a:lnTo>
                  <a:pt x="1854154" y="1202927"/>
                </a:lnTo>
                <a:lnTo>
                  <a:pt x="1908145" y="1196660"/>
                </a:lnTo>
                <a:lnTo>
                  <a:pt x="1962131" y="1190366"/>
                </a:lnTo>
                <a:lnTo>
                  <a:pt x="2016113" y="1184053"/>
                </a:lnTo>
                <a:lnTo>
                  <a:pt x="2070093" y="1177728"/>
                </a:lnTo>
                <a:lnTo>
                  <a:pt x="2124071" y="1170336"/>
                </a:lnTo>
                <a:lnTo>
                  <a:pt x="2178049" y="1162233"/>
                </a:lnTo>
                <a:lnTo>
                  <a:pt x="2232025" y="1153656"/>
                </a:lnTo>
                <a:lnTo>
                  <a:pt x="2286001" y="1144763"/>
                </a:lnTo>
                <a:lnTo>
                  <a:pt x="2339977" y="1135659"/>
                </a:lnTo>
                <a:lnTo>
                  <a:pt x="2393952" y="1126415"/>
                </a:lnTo>
                <a:lnTo>
                  <a:pt x="2447928" y="1117078"/>
                </a:lnTo>
                <a:lnTo>
                  <a:pt x="2501903" y="1107677"/>
                </a:lnTo>
                <a:lnTo>
                  <a:pt x="2555878" y="1098236"/>
                </a:lnTo>
                <a:lnTo>
                  <a:pt x="2609853" y="1089825"/>
                </a:lnTo>
                <a:lnTo>
                  <a:pt x="2663828" y="1082100"/>
                </a:lnTo>
                <a:lnTo>
                  <a:pt x="2717803" y="1074834"/>
                </a:lnTo>
                <a:lnTo>
                  <a:pt x="2769661" y="1066815"/>
                </a:lnTo>
                <a:lnTo>
                  <a:pt x="2820108" y="1058294"/>
                </a:lnTo>
                <a:lnTo>
                  <a:pt x="2869615" y="1049438"/>
                </a:lnTo>
                <a:lnTo>
                  <a:pt x="2918495" y="1040360"/>
                </a:lnTo>
                <a:lnTo>
                  <a:pt x="2966955" y="1031132"/>
                </a:lnTo>
                <a:lnTo>
                  <a:pt x="3015138" y="1021806"/>
                </a:lnTo>
                <a:lnTo>
                  <a:pt x="3059960" y="1012413"/>
                </a:lnTo>
                <a:lnTo>
                  <a:pt x="3102541" y="1002976"/>
                </a:lnTo>
                <a:lnTo>
                  <a:pt x="3143628" y="993510"/>
                </a:lnTo>
                <a:lnTo>
                  <a:pt x="3182661" y="982966"/>
                </a:lnTo>
                <a:lnTo>
                  <a:pt x="3220325" y="971704"/>
                </a:lnTo>
                <a:lnTo>
                  <a:pt x="3257076" y="959961"/>
                </a:lnTo>
                <a:lnTo>
                  <a:pt x="3291102" y="947900"/>
                </a:lnTo>
                <a:lnTo>
                  <a:pt x="3323311" y="935625"/>
                </a:lnTo>
                <a:lnTo>
                  <a:pt x="3354308" y="923209"/>
                </a:lnTo>
                <a:lnTo>
                  <a:pt x="3381323" y="909640"/>
                </a:lnTo>
                <a:lnTo>
                  <a:pt x="3428273" y="880452"/>
                </a:lnTo>
                <a:lnTo>
                  <a:pt x="3467484" y="847019"/>
                </a:lnTo>
                <a:lnTo>
                  <a:pt x="3499375" y="809935"/>
                </a:lnTo>
                <a:lnTo>
                  <a:pt x="3520604" y="768758"/>
                </a:lnTo>
                <a:lnTo>
                  <a:pt x="3531451" y="725763"/>
                </a:lnTo>
                <a:lnTo>
                  <a:pt x="3533097" y="681960"/>
                </a:lnTo>
                <a:lnTo>
                  <a:pt x="3523245" y="637797"/>
                </a:lnTo>
                <a:lnTo>
                  <a:pt x="3502638" y="590653"/>
                </a:lnTo>
                <a:lnTo>
                  <a:pt x="3489735" y="566228"/>
                </a:lnTo>
                <a:lnTo>
                  <a:pt x="3473724" y="541477"/>
                </a:lnTo>
                <a:lnTo>
                  <a:pt x="3455642" y="516510"/>
                </a:lnTo>
                <a:lnTo>
                  <a:pt x="3436179" y="491400"/>
                </a:lnTo>
                <a:lnTo>
                  <a:pt x="3413679" y="466193"/>
                </a:lnTo>
                <a:lnTo>
                  <a:pt x="3389154" y="440920"/>
                </a:lnTo>
                <a:lnTo>
                  <a:pt x="3363279" y="415606"/>
                </a:lnTo>
                <a:lnTo>
                  <a:pt x="3333328" y="391321"/>
                </a:lnTo>
                <a:lnTo>
                  <a:pt x="3300662" y="367723"/>
                </a:lnTo>
                <a:lnTo>
                  <a:pt x="3266183" y="344583"/>
                </a:lnTo>
                <a:lnTo>
                  <a:pt x="3229440" y="321748"/>
                </a:lnTo>
                <a:lnTo>
                  <a:pt x="3191186" y="299116"/>
                </a:lnTo>
                <a:lnTo>
                  <a:pt x="3151925" y="276620"/>
                </a:lnTo>
                <a:lnTo>
                  <a:pt x="3110934" y="255272"/>
                </a:lnTo>
                <a:lnTo>
                  <a:pt x="3068791" y="234690"/>
                </a:lnTo>
                <a:lnTo>
                  <a:pt x="3025878" y="214620"/>
                </a:lnTo>
                <a:lnTo>
                  <a:pt x="2981395" y="197005"/>
                </a:lnTo>
                <a:lnTo>
                  <a:pt x="2935864" y="181029"/>
                </a:lnTo>
                <a:lnTo>
                  <a:pt x="2889636" y="166145"/>
                </a:lnTo>
                <a:lnTo>
                  <a:pt x="2841883" y="151989"/>
                </a:lnTo>
                <a:lnTo>
                  <a:pt x="2793115" y="138320"/>
                </a:lnTo>
                <a:lnTo>
                  <a:pt x="2743669" y="124971"/>
                </a:lnTo>
                <a:lnTo>
                  <a:pt x="2692714" y="112898"/>
                </a:lnTo>
                <a:lnTo>
                  <a:pt x="2640752" y="101674"/>
                </a:lnTo>
                <a:lnTo>
                  <a:pt x="2588119" y="91017"/>
                </a:lnTo>
                <a:lnTo>
                  <a:pt x="2533980" y="82854"/>
                </a:lnTo>
                <a:lnTo>
                  <a:pt x="2478838" y="76354"/>
                </a:lnTo>
                <a:lnTo>
                  <a:pt x="2423026" y="70961"/>
                </a:lnTo>
                <a:lnTo>
                  <a:pt x="2365710" y="66308"/>
                </a:lnTo>
                <a:lnTo>
                  <a:pt x="2307391" y="62148"/>
                </a:lnTo>
                <a:lnTo>
                  <a:pt x="2248403" y="58316"/>
                </a:lnTo>
                <a:lnTo>
                  <a:pt x="2190028" y="57878"/>
                </a:lnTo>
                <a:lnTo>
                  <a:pt x="2132062" y="59703"/>
                </a:lnTo>
                <a:lnTo>
                  <a:pt x="2074367" y="63036"/>
                </a:lnTo>
                <a:lnTo>
                  <a:pt x="2020029" y="66316"/>
                </a:lnTo>
                <a:lnTo>
                  <a:pt x="1967929" y="69561"/>
                </a:lnTo>
                <a:lnTo>
                  <a:pt x="1917320" y="72782"/>
                </a:lnTo>
                <a:lnTo>
                  <a:pt x="1872998" y="77048"/>
                </a:lnTo>
                <a:lnTo>
                  <a:pt x="1832866" y="82007"/>
                </a:lnTo>
                <a:lnTo>
                  <a:pt x="1795528" y="87430"/>
                </a:lnTo>
                <a:lnTo>
                  <a:pt x="1720853" y="982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90688"/>
            <a:ext cx="5948948" cy="5167312"/>
          </a:xfrm>
        </p:spPr>
        <p:txBody>
          <a:bodyPr>
            <a:normAutofit/>
          </a:bodyPr>
          <a:lstStyle/>
          <a:p>
            <a:r>
              <a:rPr lang="en-US" dirty="0" smtClean="0"/>
              <a:t>Measuring Distance</a:t>
            </a:r>
          </a:p>
          <a:p>
            <a:pPr lvl="1"/>
            <a:r>
              <a:rPr lang="en-US" dirty="0" smtClean="0"/>
              <a:t>Base unit: meter (m)</a:t>
            </a:r>
          </a:p>
          <a:p>
            <a:pPr lvl="1"/>
            <a:r>
              <a:rPr lang="en-US" dirty="0" smtClean="0"/>
              <a:t>Slightly longer than a yard</a:t>
            </a:r>
          </a:p>
          <a:p>
            <a:pPr lvl="2"/>
            <a:r>
              <a:rPr lang="en-US" dirty="0" smtClean="0"/>
              <a:t>So would your time for a 100-m dash be slightly more or less than your time for a 100-yard dash?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Choose an appropriate unit</a:t>
            </a:r>
          </a:p>
          <a:p>
            <a:pPr lvl="2"/>
            <a:r>
              <a:rPr lang="en-US" dirty="0" smtClean="0"/>
              <a:t>Measuring the distance from the earth to the moon is better measured in kilometers (km) than in centimeters (cm) or meters (m)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8889" b="24815"/>
          <a:stretch/>
        </p:blipFill>
        <p:spPr>
          <a:xfrm>
            <a:off x="5948947" y="2136140"/>
            <a:ext cx="6039853" cy="2550160"/>
          </a:xfrm>
          <a:prstGeom prst="rect">
            <a:avLst/>
          </a:prstGeom>
        </p:spPr>
      </p:pic>
      <p:grpSp>
        <p:nvGrpSpPr>
          <p:cNvPr id="76" name="SMARTInkShape-Group334"/>
          <p:cNvGrpSpPr/>
          <p:nvPr/>
        </p:nvGrpSpPr>
        <p:grpSpPr>
          <a:xfrm>
            <a:off x="1562100" y="3860116"/>
            <a:ext cx="1416731" cy="464235"/>
            <a:chOff x="1562100" y="3860116"/>
            <a:chExt cx="1416731" cy="464235"/>
          </a:xfrm>
        </p:grpSpPr>
        <p:sp>
          <p:nvSpPr>
            <p:cNvPr id="72" name="SMARTInkShape-1393"/>
            <p:cNvSpPr/>
            <p:nvPr>
              <p:custDataLst>
                <p:tags r:id="rId1"/>
              </p:custDataLst>
            </p:nvPr>
          </p:nvSpPr>
          <p:spPr>
            <a:xfrm>
              <a:off x="2096383" y="3888868"/>
              <a:ext cx="274043" cy="376109"/>
            </a:xfrm>
            <a:custGeom>
              <a:avLst/>
              <a:gdLst/>
              <a:ahLst/>
              <a:cxnLst/>
              <a:rect l="0" t="0" r="0" b="0"/>
              <a:pathLst>
                <a:path w="274043" h="376109">
                  <a:moveTo>
                    <a:pt x="65792" y="92582"/>
                  </a:moveTo>
                  <a:lnTo>
                    <a:pt x="65792" y="92582"/>
                  </a:lnTo>
                  <a:lnTo>
                    <a:pt x="48182" y="92582"/>
                  </a:lnTo>
                  <a:lnTo>
                    <a:pt x="42112" y="97638"/>
                  </a:lnTo>
                  <a:lnTo>
                    <a:pt x="24034" y="138187"/>
                  </a:lnTo>
                  <a:lnTo>
                    <a:pt x="12615" y="176533"/>
                  </a:lnTo>
                  <a:lnTo>
                    <a:pt x="3587" y="218821"/>
                  </a:lnTo>
                  <a:lnTo>
                    <a:pt x="0" y="265449"/>
                  </a:lnTo>
                  <a:lnTo>
                    <a:pt x="2201" y="299729"/>
                  </a:lnTo>
                  <a:lnTo>
                    <a:pt x="12378" y="329995"/>
                  </a:lnTo>
                  <a:lnTo>
                    <a:pt x="23002" y="347324"/>
                  </a:lnTo>
                  <a:lnTo>
                    <a:pt x="34780" y="358553"/>
                  </a:lnTo>
                  <a:lnTo>
                    <a:pt x="58367" y="370825"/>
                  </a:lnTo>
                  <a:lnTo>
                    <a:pt x="90521" y="376108"/>
                  </a:lnTo>
                  <a:lnTo>
                    <a:pt x="111707" y="371699"/>
                  </a:lnTo>
                  <a:lnTo>
                    <a:pt x="156236" y="351622"/>
                  </a:lnTo>
                  <a:lnTo>
                    <a:pt x="203680" y="319669"/>
                  </a:lnTo>
                  <a:lnTo>
                    <a:pt x="238452" y="277139"/>
                  </a:lnTo>
                  <a:lnTo>
                    <a:pt x="260531" y="233696"/>
                  </a:lnTo>
                  <a:lnTo>
                    <a:pt x="270954" y="187310"/>
                  </a:lnTo>
                  <a:lnTo>
                    <a:pt x="274042" y="140052"/>
                  </a:lnTo>
                  <a:lnTo>
                    <a:pt x="272648" y="109447"/>
                  </a:lnTo>
                  <a:lnTo>
                    <a:pt x="259962" y="69474"/>
                  </a:lnTo>
                  <a:lnTo>
                    <a:pt x="241740" y="38110"/>
                  </a:lnTo>
                  <a:lnTo>
                    <a:pt x="216702" y="15999"/>
                  </a:lnTo>
                  <a:lnTo>
                    <a:pt x="198480" y="6335"/>
                  </a:lnTo>
                  <a:lnTo>
                    <a:pt x="165314" y="0"/>
                  </a:lnTo>
                  <a:lnTo>
                    <a:pt x="133733" y="3179"/>
                  </a:lnTo>
                  <a:lnTo>
                    <a:pt x="104267" y="15880"/>
                  </a:lnTo>
                  <a:lnTo>
                    <a:pt x="75428" y="38105"/>
                  </a:lnTo>
                  <a:lnTo>
                    <a:pt x="56888" y="64799"/>
                  </a:lnTo>
                  <a:lnTo>
                    <a:pt x="42200" y="109868"/>
                  </a:lnTo>
                  <a:lnTo>
                    <a:pt x="39752" y="146975"/>
                  </a:lnTo>
                  <a:lnTo>
                    <a:pt x="46317" y="184781"/>
                  </a:lnTo>
                  <a:lnTo>
                    <a:pt x="65792" y="235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94"/>
            <p:cNvSpPr/>
            <p:nvPr>
              <p:custDataLst>
                <p:tags r:id="rId2"/>
              </p:custDataLst>
            </p:nvPr>
          </p:nvSpPr>
          <p:spPr>
            <a:xfrm>
              <a:off x="1562100" y="3959529"/>
              <a:ext cx="437458" cy="364822"/>
            </a:xfrm>
            <a:custGeom>
              <a:avLst/>
              <a:gdLst/>
              <a:ahLst/>
              <a:cxnLst/>
              <a:rect l="0" t="0" r="0" b="0"/>
              <a:pathLst>
                <a:path w="437458" h="364822">
                  <a:moveTo>
                    <a:pt x="0" y="21921"/>
                  </a:moveTo>
                  <a:lnTo>
                    <a:pt x="0" y="21921"/>
                  </a:lnTo>
                  <a:lnTo>
                    <a:pt x="0" y="26977"/>
                  </a:lnTo>
                  <a:lnTo>
                    <a:pt x="2822" y="32282"/>
                  </a:lnTo>
                  <a:lnTo>
                    <a:pt x="5056" y="35178"/>
                  </a:lnTo>
                  <a:lnTo>
                    <a:pt x="8201" y="54424"/>
                  </a:lnTo>
                  <a:lnTo>
                    <a:pt x="9351" y="101460"/>
                  </a:lnTo>
                  <a:lnTo>
                    <a:pt x="12295" y="137210"/>
                  </a:lnTo>
                  <a:lnTo>
                    <a:pt x="17049" y="174614"/>
                  </a:lnTo>
                  <a:lnTo>
                    <a:pt x="21279" y="212508"/>
                  </a:lnTo>
                  <a:lnTo>
                    <a:pt x="26413" y="250547"/>
                  </a:lnTo>
                  <a:lnTo>
                    <a:pt x="25112" y="285806"/>
                  </a:lnTo>
                  <a:lnTo>
                    <a:pt x="19287" y="333256"/>
                  </a:lnTo>
                  <a:lnTo>
                    <a:pt x="19059" y="336129"/>
                  </a:lnTo>
                  <a:lnTo>
                    <a:pt x="20109" y="288537"/>
                  </a:lnTo>
                  <a:lnTo>
                    <a:pt x="26654" y="250614"/>
                  </a:lnTo>
                  <a:lnTo>
                    <a:pt x="32308" y="217754"/>
                  </a:lnTo>
                  <a:lnTo>
                    <a:pt x="38348" y="181983"/>
                  </a:lnTo>
                  <a:lnTo>
                    <a:pt x="45618" y="145977"/>
                  </a:lnTo>
                  <a:lnTo>
                    <a:pt x="55906" y="112334"/>
                  </a:lnTo>
                  <a:lnTo>
                    <a:pt x="73597" y="68701"/>
                  </a:lnTo>
                  <a:lnTo>
                    <a:pt x="92245" y="39075"/>
                  </a:lnTo>
                  <a:lnTo>
                    <a:pt x="124054" y="11159"/>
                  </a:lnTo>
                  <a:lnTo>
                    <a:pt x="138391" y="1968"/>
                  </a:lnTo>
                  <a:lnTo>
                    <a:pt x="144119" y="153"/>
                  </a:lnTo>
                  <a:lnTo>
                    <a:pt x="148996" y="0"/>
                  </a:lnTo>
                  <a:lnTo>
                    <a:pt x="164428" y="2304"/>
                  </a:lnTo>
                  <a:lnTo>
                    <a:pt x="167827" y="4610"/>
                  </a:lnTo>
                  <a:lnTo>
                    <a:pt x="180886" y="23519"/>
                  </a:lnTo>
                  <a:lnTo>
                    <a:pt x="193658" y="52693"/>
                  </a:lnTo>
                  <a:lnTo>
                    <a:pt x="198767" y="90088"/>
                  </a:lnTo>
                  <a:lnTo>
                    <a:pt x="202599" y="134321"/>
                  </a:lnTo>
                  <a:lnTo>
                    <a:pt x="207490" y="169877"/>
                  </a:lnTo>
                  <a:lnTo>
                    <a:pt x="209143" y="214130"/>
                  </a:lnTo>
                  <a:lnTo>
                    <a:pt x="206547" y="226586"/>
                  </a:lnTo>
                  <a:lnTo>
                    <a:pt x="200884" y="240157"/>
                  </a:lnTo>
                  <a:lnTo>
                    <a:pt x="200279" y="245921"/>
                  </a:lnTo>
                  <a:lnTo>
                    <a:pt x="200035" y="231137"/>
                  </a:lnTo>
                  <a:lnTo>
                    <a:pt x="207631" y="193344"/>
                  </a:lnTo>
                  <a:lnTo>
                    <a:pt x="218389" y="156439"/>
                  </a:lnTo>
                  <a:lnTo>
                    <a:pt x="239686" y="113519"/>
                  </a:lnTo>
                  <a:lnTo>
                    <a:pt x="260930" y="74579"/>
                  </a:lnTo>
                  <a:lnTo>
                    <a:pt x="277894" y="52733"/>
                  </a:lnTo>
                  <a:lnTo>
                    <a:pt x="298839" y="38085"/>
                  </a:lnTo>
                  <a:lnTo>
                    <a:pt x="341723" y="20058"/>
                  </a:lnTo>
                  <a:lnTo>
                    <a:pt x="361427" y="18624"/>
                  </a:lnTo>
                  <a:lnTo>
                    <a:pt x="394890" y="26326"/>
                  </a:lnTo>
                  <a:lnTo>
                    <a:pt x="420393" y="45099"/>
                  </a:lnTo>
                  <a:lnTo>
                    <a:pt x="430258" y="64678"/>
                  </a:lnTo>
                  <a:lnTo>
                    <a:pt x="435812" y="102323"/>
                  </a:lnTo>
                  <a:lnTo>
                    <a:pt x="437457" y="149814"/>
                  </a:lnTo>
                  <a:lnTo>
                    <a:pt x="435725" y="185654"/>
                  </a:lnTo>
                  <a:lnTo>
                    <a:pt x="427900" y="222749"/>
                  </a:lnTo>
                  <a:lnTo>
                    <a:pt x="420189" y="257581"/>
                  </a:lnTo>
                  <a:lnTo>
                    <a:pt x="409898" y="304119"/>
                  </a:lnTo>
                  <a:lnTo>
                    <a:pt x="401995" y="347656"/>
                  </a:lnTo>
                  <a:lnTo>
                    <a:pt x="400626" y="359735"/>
                  </a:lnTo>
                  <a:lnTo>
                    <a:pt x="401493" y="361430"/>
                  </a:lnTo>
                  <a:lnTo>
                    <a:pt x="409575" y="36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95"/>
            <p:cNvSpPr/>
            <p:nvPr>
              <p:custDataLst>
                <p:tags r:id="rId3"/>
              </p:custDataLst>
            </p:nvPr>
          </p:nvSpPr>
          <p:spPr>
            <a:xfrm>
              <a:off x="2764707" y="3860116"/>
              <a:ext cx="214124" cy="330885"/>
            </a:xfrm>
            <a:custGeom>
              <a:avLst/>
              <a:gdLst/>
              <a:ahLst/>
              <a:cxnLst/>
              <a:rect l="0" t="0" r="0" b="0"/>
              <a:pathLst>
                <a:path w="214124" h="330885">
                  <a:moveTo>
                    <a:pt x="16593" y="264209"/>
                  </a:moveTo>
                  <a:lnTo>
                    <a:pt x="16593" y="264209"/>
                  </a:lnTo>
                  <a:lnTo>
                    <a:pt x="58425" y="222377"/>
                  </a:lnTo>
                  <a:lnTo>
                    <a:pt x="97322" y="177993"/>
                  </a:lnTo>
                  <a:lnTo>
                    <a:pt x="139117" y="137465"/>
                  </a:lnTo>
                  <a:lnTo>
                    <a:pt x="173205" y="94064"/>
                  </a:lnTo>
                  <a:lnTo>
                    <a:pt x="203989" y="48128"/>
                  </a:lnTo>
                  <a:lnTo>
                    <a:pt x="211005" y="33765"/>
                  </a:lnTo>
                  <a:lnTo>
                    <a:pt x="214123" y="20325"/>
                  </a:lnTo>
                  <a:lnTo>
                    <a:pt x="212687" y="10119"/>
                  </a:lnTo>
                  <a:lnTo>
                    <a:pt x="210822" y="5916"/>
                  </a:lnTo>
                  <a:lnTo>
                    <a:pt x="207462" y="3114"/>
                  </a:lnTo>
                  <a:lnTo>
                    <a:pt x="198085" y="0"/>
                  </a:lnTo>
                  <a:lnTo>
                    <a:pt x="175849" y="3304"/>
                  </a:lnTo>
                  <a:lnTo>
                    <a:pt x="138832" y="16018"/>
                  </a:lnTo>
                  <a:lnTo>
                    <a:pt x="94675" y="44086"/>
                  </a:lnTo>
                  <a:lnTo>
                    <a:pt x="64776" y="69518"/>
                  </a:lnTo>
                  <a:lnTo>
                    <a:pt x="31285" y="110981"/>
                  </a:lnTo>
                  <a:lnTo>
                    <a:pt x="11891" y="157350"/>
                  </a:lnTo>
                  <a:lnTo>
                    <a:pt x="691" y="204453"/>
                  </a:lnTo>
                  <a:lnTo>
                    <a:pt x="0" y="224951"/>
                  </a:lnTo>
                  <a:lnTo>
                    <a:pt x="6620" y="254341"/>
                  </a:lnTo>
                  <a:lnTo>
                    <a:pt x="16041" y="273581"/>
                  </a:lnTo>
                  <a:lnTo>
                    <a:pt x="38302" y="297207"/>
                  </a:lnTo>
                  <a:lnTo>
                    <a:pt x="70062" y="312556"/>
                  </a:lnTo>
                  <a:lnTo>
                    <a:pt x="111340" y="323807"/>
                  </a:lnTo>
                  <a:lnTo>
                    <a:pt x="207093" y="33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96"/>
            <p:cNvSpPr/>
            <p:nvPr>
              <p:custDataLst>
                <p:tags r:id="rId4"/>
              </p:custDataLst>
            </p:nvPr>
          </p:nvSpPr>
          <p:spPr>
            <a:xfrm>
              <a:off x="2496874" y="3877636"/>
              <a:ext cx="274902" cy="379968"/>
            </a:xfrm>
            <a:custGeom>
              <a:avLst/>
              <a:gdLst/>
              <a:ahLst/>
              <a:cxnLst/>
              <a:rect l="0" t="0" r="0" b="0"/>
              <a:pathLst>
                <a:path w="274902" h="379968">
                  <a:moveTo>
                    <a:pt x="8201" y="56189"/>
                  </a:moveTo>
                  <a:lnTo>
                    <a:pt x="8201" y="56189"/>
                  </a:lnTo>
                  <a:lnTo>
                    <a:pt x="3145" y="61245"/>
                  </a:lnTo>
                  <a:lnTo>
                    <a:pt x="662" y="66550"/>
                  </a:lnTo>
                  <a:lnTo>
                    <a:pt x="0" y="69446"/>
                  </a:lnTo>
                  <a:lnTo>
                    <a:pt x="6389" y="108382"/>
                  </a:lnTo>
                  <a:lnTo>
                    <a:pt x="7664" y="146090"/>
                  </a:lnTo>
                  <a:lnTo>
                    <a:pt x="8042" y="190776"/>
                  </a:lnTo>
                  <a:lnTo>
                    <a:pt x="8154" y="234708"/>
                  </a:lnTo>
                  <a:lnTo>
                    <a:pt x="8187" y="274537"/>
                  </a:lnTo>
                  <a:lnTo>
                    <a:pt x="8197" y="313149"/>
                  </a:lnTo>
                  <a:lnTo>
                    <a:pt x="9259" y="360569"/>
                  </a:lnTo>
                  <a:lnTo>
                    <a:pt x="17692" y="379967"/>
                  </a:lnTo>
                  <a:lnTo>
                    <a:pt x="16666" y="338879"/>
                  </a:lnTo>
                  <a:lnTo>
                    <a:pt x="11179" y="303050"/>
                  </a:lnTo>
                  <a:lnTo>
                    <a:pt x="9525" y="270680"/>
                  </a:lnTo>
                  <a:lnTo>
                    <a:pt x="11612" y="235126"/>
                  </a:lnTo>
                  <a:lnTo>
                    <a:pt x="16067" y="198159"/>
                  </a:lnTo>
                  <a:lnTo>
                    <a:pt x="21575" y="160562"/>
                  </a:lnTo>
                  <a:lnTo>
                    <a:pt x="30373" y="125507"/>
                  </a:lnTo>
                  <a:lnTo>
                    <a:pt x="50048" y="78845"/>
                  </a:lnTo>
                  <a:lnTo>
                    <a:pt x="75986" y="43852"/>
                  </a:lnTo>
                  <a:lnTo>
                    <a:pt x="95478" y="28481"/>
                  </a:lnTo>
                  <a:lnTo>
                    <a:pt x="142485" y="9990"/>
                  </a:lnTo>
                  <a:lnTo>
                    <a:pt x="179928" y="2284"/>
                  </a:lnTo>
                  <a:lnTo>
                    <a:pt x="217833" y="0"/>
                  </a:lnTo>
                  <a:lnTo>
                    <a:pt x="274901" y="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86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690688"/>
            <a:ext cx="10642602" cy="3973512"/>
          </a:xfrm>
        </p:spPr>
        <p:txBody>
          <a:bodyPr>
            <a:normAutofit/>
          </a:bodyPr>
          <a:lstStyle/>
          <a:p>
            <a:r>
              <a:rPr lang="en-US" dirty="0" smtClean="0"/>
              <a:t>Choose the most appropriate distance measurement for each: 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6" y="3173061"/>
            <a:ext cx="1744331" cy="23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p from florida to califor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05" y="3173061"/>
            <a:ext cx="4702770" cy="20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eat white sh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2" y="2644775"/>
            <a:ext cx="452913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90688"/>
            <a:ext cx="5948948" cy="5167312"/>
          </a:xfrm>
        </p:spPr>
        <p:txBody>
          <a:bodyPr>
            <a:normAutofit/>
          </a:bodyPr>
          <a:lstStyle/>
          <a:p>
            <a:r>
              <a:rPr lang="en-US" dirty="0" smtClean="0"/>
              <a:t>Measuring Distance</a:t>
            </a:r>
          </a:p>
          <a:p>
            <a:pPr lvl="1"/>
            <a:r>
              <a:rPr lang="en-US" dirty="0" smtClean="0"/>
              <a:t>Reading a metric ruler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207" y="3177183"/>
            <a:ext cx="4405993" cy="266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b="30399"/>
          <a:stretch/>
        </p:blipFill>
        <p:spPr>
          <a:xfrm>
            <a:off x="5295900" y="2854721"/>
            <a:ext cx="6636307" cy="3464189"/>
          </a:xfrm>
          <a:prstGeom prst="rect">
            <a:avLst/>
          </a:prstGeom>
        </p:spPr>
      </p:pic>
      <p:sp>
        <p:nvSpPr>
          <p:cNvPr id="108" name="SMARTInkShape-1406"/>
          <p:cNvSpPr/>
          <p:nvPr>
            <p:custDataLst>
              <p:tags r:id="rId1"/>
            </p:custDataLst>
          </p:nvPr>
        </p:nvSpPr>
        <p:spPr>
          <a:xfrm>
            <a:off x="2981325" y="4000500"/>
            <a:ext cx="28576" cy="238126"/>
          </a:xfrm>
          <a:custGeom>
            <a:avLst/>
            <a:gdLst/>
            <a:ahLst/>
            <a:cxnLst/>
            <a:rect l="0" t="0" r="0" b="0"/>
            <a:pathLst>
              <a:path w="28576" h="238126">
                <a:moveTo>
                  <a:pt x="28575" y="95250"/>
                </a:moveTo>
                <a:lnTo>
                  <a:pt x="28575" y="95250"/>
                </a:lnTo>
                <a:lnTo>
                  <a:pt x="28575" y="132954"/>
                </a:lnTo>
                <a:lnTo>
                  <a:pt x="20374" y="141516"/>
                </a:lnTo>
                <a:lnTo>
                  <a:pt x="19166" y="150957"/>
                </a:lnTo>
                <a:lnTo>
                  <a:pt x="19050" y="170088"/>
                </a:lnTo>
                <a:lnTo>
                  <a:pt x="10849" y="179532"/>
                </a:lnTo>
                <a:lnTo>
                  <a:pt x="9641" y="189049"/>
                </a:lnTo>
                <a:lnTo>
                  <a:pt x="9525" y="233619"/>
                </a:lnTo>
                <a:lnTo>
                  <a:pt x="8467" y="235121"/>
                </a:lnTo>
                <a:lnTo>
                  <a:pt x="6703" y="236122"/>
                </a:lnTo>
                <a:lnTo>
                  <a:pt x="116" y="238090"/>
                </a:lnTo>
                <a:lnTo>
                  <a:pt x="9522" y="238125"/>
                </a:lnTo>
                <a:lnTo>
                  <a:pt x="392" y="238125"/>
                </a:lnTo>
                <a:lnTo>
                  <a:pt x="116" y="233069"/>
                </a:lnTo>
                <a:lnTo>
                  <a:pt x="1136" y="231579"/>
                </a:lnTo>
                <a:lnTo>
                  <a:pt x="2874" y="230586"/>
                </a:lnTo>
                <a:lnTo>
                  <a:pt x="8211" y="228992"/>
                </a:lnTo>
                <a:lnTo>
                  <a:pt x="8941" y="225952"/>
                </a:lnTo>
                <a:lnTo>
                  <a:pt x="9136" y="223660"/>
                </a:lnTo>
                <a:lnTo>
                  <a:pt x="8207" y="222131"/>
                </a:lnTo>
                <a:lnTo>
                  <a:pt x="6530" y="221113"/>
                </a:lnTo>
                <a:lnTo>
                  <a:pt x="4353" y="220433"/>
                </a:lnTo>
                <a:lnTo>
                  <a:pt x="2902" y="218922"/>
                </a:lnTo>
                <a:lnTo>
                  <a:pt x="1290" y="214421"/>
                </a:lnTo>
                <a:lnTo>
                  <a:pt x="0" y="166824"/>
                </a:lnTo>
                <a:lnTo>
                  <a:pt x="0" y="142807"/>
                </a:lnTo>
                <a:lnTo>
                  <a:pt x="1058" y="139655"/>
                </a:lnTo>
                <a:lnTo>
                  <a:pt x="2822" y="137553"/>
                </a:lnTo>
                <a:lnTo>
                  <a:pt x="5057" y="136152"/>
                </a:lnTo>
                <a:lnTo>
                  <a:pt x="6546" y="134160"/>
                </a:lnTo>
                <a:lnTo>
                  <a:pt x="8201" y="129124"/>
                </a:lnTo>
                <a:lnTo>
                  <a:pt x="10583" y="87940"/>
                </a:lnTo>
                <a:lnTo>
                  <a:pt x="17726" y="77955"/>
                </a:lnTo>
                <a:lnTo>
                  <a:pt x="18934" y="68153"/>
                </a:lnTo>
                <a:lnTo>
                  <a:pt x="19049" y="49077"/>
                </a:lnTo>
                <a:lnTo>
                  <a:pt x="20108" y="48593"/>
                </a:lnTo>
                <a:lnTo>
                  <a:pt x="28575" y="47625"/>
                </a:lnTo>
                <a:lnTo>
                  <a:pt x="28575" y="93445"/>
                </a:lnTo>
                <a:lnTo>
                  <a:pt x="28575" y="107593"/>
                </a:lnTo>
                <a:lnTo>
                  <a:pt x="25753" y="114141"/>
                </a:lnTo>
                <a:lnTo>
                  <a:pt x="23519" y="117369"/>
                </a:lnTo>
                <a:lnTo>
                  <a:pt x="20374" y="132025"/>
                </a:lnTo>
                <a:lnTo>
                  <a:pt x="19060" y="169534"/>
                </a:lnTo>
                <a:lnTo>
                  <a:pt x="10850" y="179483"/>
                </a:lnTo>
                <a:lnTo>
                  <a:pt x="9525" y="190495"/>
                </a:lnTo>
                <a:lnTo>
                  <a:pt x="9525" y="190497"/>
                </a:lnTo>
                <a:lnTo>
                  <a:pt x="9525" y="185443"/>
                </a:lnTo>
                <a:lnTo>
                  <a:pt x="10583" y="183953"/>
                </a:lnTo>
                <a:lnTo>
                  <a:pt x="12347" y="182960"/>
                </a:lnTo>
                <a:lnTo>
                  <a:pt x="14582" y="182299"/>
                </a:lnTo>
                <a:lnTo>
                  <a:pt x="15013" y="181858"/>
                </a:lnTo>
                <a:lnTo>
                  <a:pt x="14242" y="181563"/>
                </a:lnTo>
                <a:lnTo>
                  <a:pt x="12670" y="181367"/>
                </a:lnTo>
                <a:lnTo>
                  <a:pt x="11621" y="180178"/>
                </a:lnTo>
                <a:lnTo>
                  <a:pt x="10457" y="176035"/>
                </a:lnTo>
                <a:lnTo>
                  <a:pt x="9541" y="131869"/>
                </a:lnTo>
                <a:lnTo>
                  <a:pt x="9526" y="85824"/>
                </a:lnTo>
                <a:lnTo>
                  <a:pt x="10584" y="73069"/>
                </a:lnTo>
                <a:lnTo>
                  <a:pt x="18462" y="36117"/>
                </a:lnTo>
                <a:lnTo>
                  <a:pt x="18934" y="17365"/>
                </a:lnTo>
                <a:lnTo>
                  <a:pt x="17914" y="14751"/>
                </a:lnTo>
                <a:lnTo>
                  <a:pt x="16176" y="13010"/>
                </a:lnTo>
                <a:lnTo>
                  <a:pt x="13959" y="11848"/>
                </a:lnTo>
                <a:lnTo>
                  <a:pt x="12481" y="10015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Shape-1407"/>
          <p:cNvSpPr/>
          <p:nvPr>
            <p:custDataLst>
              <p:tags r:id="rId2"/>
            </p:custDataLst>
          </p:nvPr>
        </p:nvSpPr>
        <p:spPr>
          <a:xfrm>
            <a:off x="1933575" y="3781428"/>
            <a:ext cx="28576" cy="295273"/>
          </a:xfrm>
          <a:custGeom>
            <a:avLst/>
            <a:gdLst/>
            <a:ahLst/>
            <a:cxnLst/>
            <a:rect l="0" t="0" r="0" b="0"/>
            <a:pathLst>
              <a:path w="28576" h="295273">
                <a:moveTo>
                  <a:pt x="28575" y="142872"/>
                </a:moveTo>
                <a:lnTo>
                  <a:pt x="28575" y="142872"/>
                </a:lnTo>
                <a:lnTo>
                  <a:pt x="28575" y="128325"/>
                </a:lnTo>
                <a:lnTo>
                  <a:pt x="27517" y="126824"/>
                </a:lnTo>
                <a:lnTo>
                  <a:pt x="25753" y="125823"/>
                </a:lnTo>
                <a:lnTo>
                  <a:pt x="19084" y="123832"/>
                </a:lnTo>
                <a:lnTo>
                  <a:pt x="19050" y="82117"/>
                </a:lnTo>
                <a:lnTo>
                  <a:pt x="17992" y="80144"/>
                </a:lnTo>
                <a:lnTo>
                  <a:pt x="16228" y="78828"/>
                </a:lnTo>
                <a:lnTo>
                  <a:pt x="13994" y="77951"/>
                </a:lnTo>
                <a:lnTo>
                  <a:pt x="12504" y="76308"/>
                </a:lnTo>
                <a:lnTo>
                  <a:pt x="9917" y="68150"/>
                </a:lnTo>
                <a:lnTo>
                  <a:pt x="9525" y="47750"/>
                </a:lnTo>
                <a:lnTo>
                  <a:pt x="116" y="47623"/>
                </a:lnTo>
                <a:lnTo>
                  <a:pt x="8211" y="55823"/>
                </a:lnTo>
                <a:lnTo>
                  <a:pt x="7591" y="56264"/>
                </a:lnTo>
                <a:lnTo>
                  <a:pt x="4079" y="56755"/>
                </a:lnTo>
                <a:lnTo>
                  <a:pt x="2719" y="57944"/>
                </a:lnTo>
                <a:lnTo>
                  <a:pt x="1209" y="62087"/>
                </a:lnTo>
                <a:lnTo>
                  <a:pt x="106" y="74470"/>
                </a:lnTo>
                <a:lnTo>
                  <a:pt x="5088" y="80742"/>
                </a:lnTo>
                <a:lnTo>
                  <a:pt x="5509" y="83460"/>
                </a:lnTo>
                <a:lnTo>
                  <a:pt x="277" y="107983"/>
                </a:lnTo>
                <a:lnTo>
                  <a:pt x="2" y="155456"/>
                </a:lnTo>
                <a:lnTo>
                  <a:pt x="0" y="200074"/>
                </a:lnTo>
                <a:lnTo>
                  <a:pt x="0" y="214049"/>
                </a:lnTo>
                <a:lnTo>
                  <a:pt x="2822" y="219661"/>
                </a:lnTo>
                <a:lnTo>
                  <a:pt x="8201" y="226832"/>
                </a:lnTo>
                <a:lnTo>
                  <a:pt x="9525" y="238122"/>
                </a:lnTo>
                <a:lnTo>
                  <a:pt x="9525" y="193408"/>
                </a:lnTo>
                <a:lnTo>
                  <a:pt x="9525" y="149024"/>
                </a:lnTo>
                <a:lnTo>
                  <a:pt x="9525" y="101607"/>
                </a:lnTo>
                <a:lnTo>
                  <a:pt x="9525" y="82548"/>
                </a:lnTo>
                <a:lnTo>
                  <a:pt x="12347" y="76198"/>
                </a:lnTo>
                <a:lnTo>
                  <a:pt x="16071" y="69847"/>
                </a:lnTo>
                <a:lnTo>
                  <a:pt x="18167" y="59264"/>
                </a:lnTo>
                <a:lnTo>
                  <a:pt x="19046" y="12395"/>
                </a:lnTo>
                <a:lnTo>
                  <a:pt x="19050" y="0"/>
                </a:lnTo>
                <a:lnTo>
                  <a:pt x="19050" y="8198"/>
                </a:lnTo>
                <a:lnTo>
                  <a:pt x="27251" y="17607"/>
                </a:lnTo>
                <a:lnTo>
                  <a:pt x="19121" y="63445"/>
                </a:lnTo>
                <a:lnTo>
                  <a:pt x="19051" y="107554"/>
                </a:lnTo>
                <a:lnTo>
                  <a:pt x="19050" y="153980"/>
                </a:lnTo>
                <a:lnTo>
                  <a:pt x="19050" y="162979"/>
                </a:lnTo>
                <a:lnTo>
                  <a:pt x="16228" y="170506"/>
                </a:lnTo>
                <a:lnTo>
                  <a:pt x="13994" y="173994"/>
                </a:lnTo>
                <a:lnTo>
                  <a:pt x="10849" y="189017"/>
                </a:lnTo>
                <a:lnTo>
                  <a:pt x="9559" y="230327"/>
                </a:lnTo>
                <a:lnTo>
                  <a:pt x="18789" y="273819"/>
                </a:lnTo>
                <a:lnTo>
                  <a:pt x="19050" y="2952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341"/>
          <p:cNvGrpSpPr/>
          <p:nvPr/>
        </p:nvGrpSpPr>
        <p:grpSpPr>
          <a:xfrm>
            <a:off x="1688444" y="5534027"/>
            <a:ext cx="1083332" cy="981074"/>
            <a:chOff x="1688444" y="5534027"/>
            <a:chExt cx="1083332" cy="981074"/>
          </a:xfrm>
        </p:grpSpPr>
        <p:sp>
          <p:nvSpPr>
            <p:cNvPr id="110" name="SMARTInkShape-1408"/>
            <p:cNvSpPr/>
            <p:nvPr>
              <p:custDataLst>
                <p:tags r:id="rId4"/>
              </p:custDataLst>
            </p:nvPr>
          </p:nvSpPr>
          <p:spPr>
            <a:xfrm>
              <a:off x="2505121" y="6010970"/>
              <a:ext cx="223438" cy="245995"/>
            </a:xfrm>
            <a:custGeom>
              <a:avLst/>
              <a:gdLst/>
              <a:ahLst/>
              <a:cxnLst/>
              <a:rect l="0" t="0" r="0" b="0"/>
              <a:pathLst>
                <a:path w="223438" h="245995">
                  <a:moveTo>
                    <a:pt x="57104" y="18355"/>
                  </a:moveTo>
                  <a:lnTo>
                    <a:pt x="57104" y="18355"/>
                  </a:lnTo>
                  <a:lnTo>
                    <a:pt x="57104" y="23412"/>
                  </a:lnTo>
                  <a:lnTo>
                    <a:pt x="56046" y="24901"/>
                  </a:lnTo>
                  <a:lnTo>
                    <a:pt x="54282" y="25894"/>
                  </a:lnTo>
                  <a:lnTo>
                    <a:pt x="52048" y="26556"/>
                  </a:lnTo>
                  <a:lnTo>
                    <a:pt x="50558" y="29114"/>
                  </a:lnTo>
                  <a:lnTo>
                    <a:pt x="37582" y="74538"/>
                  </a:lnTo>
                  <a:lnTo>
                    <a:pt x="22182" y="105102"/>
                  </a:lnTo>
                  <a:lnTo>
                    <a:pt x="14576" y="129682"/>
                  </a:lnTo>
                  <a:lnTo>
                    <a:pt x="2611" y="161257"/>
                  </a:lnTo>
                  <a:lnTo>
                    <a:pt x="23" y="206622"/>
                  </a:lnTo>
                  <a:lnTo>
                    <a:pt x="0" y="210542"/>
                  </a:lnTo>
                  <a:lnTo>
                    <a:pt x="2797" y="217718"/>
                  </a:lnTo>
                  <a:lnTo>
                    <a:pt x="5024" y="221114"/>
                  </a:lnTo>
                  <a:lnTo>
                    <a:pt x="28385" y="236006"/>
                  </a:lnTo>
                  <a:lnTo>
                    <a:pt x="52005" y="243711"/>
                  </a:lnTo>
                  <a:lnTo>
                    <a:pt x="72409" y="245994"/>
                  </a:lnTo>
                  <a:lnTo>
                    <a:pt x="91860" y="241613"/>
                  </a:lnTo>
                  <a:lnTo>
                    <a:pt x="136469" y="220370"/>
                  </a:lnTo>
                  <a:lnTo>
                    <a:pt x="178106" y="187564"/>
                  </a:lnTo>
                  <a:lnTo>
                    <a:pt x="201920" y="151214"/>
                  </a:lnTo>
                  <a:lnTo>
                    <a:pt x="213562" y="112077"/>
                  </a:lnTo>
                  <a:lnTo>
                    <a:pt x="223437" y="69716"/>
                  </a:lnTo>
                  <a:lnTo>
                    <a:pt x="221694" y="53176"/>
                  </a:lnTo>
                  <a:lnTo>
                    <a:pt x="206006" y="20477"/>
                  </a:lnTo>
                  <a:lnTo>
                    <a:pt x="197013" y="11184"/>
                  </a:lnTo>
                  <a:lnTo>
                    <a:pt x="185961" y="4585"/>
                  </a:lnTo>
                  <a:lnTo>
                    <a:pt x="160412" y="0"/>
                  </a:lnTo>
                  <a:lnTo>
                    <a:pt x="133249" y="501"/>
                  </a:lnTo>
                  <a:lnTo>
                    <a:pt x="94306" y="16622"/>
                  </a:lnTo>
                  <a:lnTo>
                    <a:pt x="66629" y="37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409"/>
            <p:cNvSpPr/>
            <p:nvPr>
              <p:custDataLst>
                <p:tags r:id="rId5"/>
              </p:custDataLst>
            </p:nvPr>
          </p:nvSpPr>
          <p:spPr>
            <a:xfrm>
              <a:off x="2286154" y="6021731"/>
              <a:ext cx="194569" cy="255188"/>
            </a:xfrm>
            <a:custGeom>
              <a:avLst/>
              <a:gdLst/>
              <a:ahLst/>
              <a:cxnLst/>
              <a:rect l="0" t="0" r="0" b="0"/>
              <a:pathLst>
                <a:path w="194569" h="255188">
                  <a:moveTo>
                    <a:pt x="47471" y="55219"/>
                  </a:moveTo>
                  <a:lnTo>
                    <a:pt x="47471" y="55219"/>
                  </a:lnTo>
                  <a:lnTo>
                    <a:pt x="38062" y="55219"/>
                  </a:lnTo>
                  <a:lnTo>
                    <a:pt x="37980" y="60276"/>
                  </a:lnTo>
                  <a:lnTo>
                    <a:pt x="35139" y="65580"/>
                  </a:lnTo>
                  <a:lnTo>
                    <a:pt x="32900" y="68476"/>
                  </a:lnTo>
                  <a:lnTo>
                    <a:pt x="30412" y="77339"/>
                  </a:lnTo>
                  <a:lnTo>
                    <a:pt x="28247" y="87275"/>
                  </a:lnTo>
                  <a:lnTo>
                    <a:pt x="22137" y="99878"/>
                  </a:lnTo>
                  <a:lnTo>
                    <a:pt x="8725" y="141142"/>
                  </a:lnTo>
                  <a:lnTo>
                    <a:pt x="2477" y="157230"/>
                  </a:lnTo>
                  <a:lnTo>
                    <a:pt x="0" y="195315"/>
                  </a:lnTo>
                  <a:lnTo>
                    <a:pt x="7481" y="225885"/>
                  </a:lnTo>
                  <a:lnTo>
                    <a:pt x="19150" y="244311"/>
                  </a:lnTo>
                  <a:lnTo>
                    <a:pt x="25359" y="250385"/>
                  </a:lnTo>
                  <a:lnTo>
                    <a:pt x="31646" y="253084"/>
                  </a:lnTo>
                  <a:lnTo>
                    <a:pt x="73430" y="255187"/>
                  </a:lnTo>
                  <a:lnTo>
                    <a:pt x="82997" y="252396"/>
                  </a:lnTo>
                  <a:lnTo>
                    <a:pt x="97156" y="242053"/>
                  </a:lnTo>
                  <a:lnTo>
                    <a:pt x="139667" y="206111"/>
                  </a:lnTo>
                  <a:lnTo>
                    <a:pt x="158632" y="185300"/>
                  </a:lnTo>
                  <a:lnTo>
                    <a:pt x="181886" y="143277"/>
                  </a:lnTo>
                  <a:lnTo>
                    <a:pt x="194288" y="98683"/>
                  </a:lnTo>
                  <a:lnTo>
                    <a:pt x="194568" y="84767"/>
                  </a:lnTo>
                  <a:lnTo>
                    <a:pt x="182392" y="39401"/>
                  </a:lnTo>
                  <a:lnTo>
                    <a:pt x="179752" y="34090"/>
                  </a:lnTo>
                  <a:lnTo>
                    <a:pt x="159501" y="14506"/>
                  </a:lnTo>
                  <a:lnTo>
                    <a:pt x="144283" y="4586"/>
                  </a:lnTo>
                  <a:lnTo>
                    <a:pt x="126368" y="0"/>
                  </a:lnTo>
                  <a:lnTo>
                    <a:pt x="102598" y="3698"/>
                  </a:lnTo>
                  <a:lnTo>
                    <a:pt x="80503" y="11496"/>
                  </a:lnTo>
                  <a:lnTo>
                    <a:pt x="69913" y="20265"/>
                  </a:lnTo>
                  <a:lnTo>
                    <a:pt x="41253" y="57283"/>
                  </a:lnTo>
                  <a:lnTo>
                    <a:pt x="28421" y="64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10"/>
            <p:cNvSpPr/>
            <p:nvPr>
              <p:custDataLst>
                <p:tags r:id="rId6"/>
              </p:custDataLst>
            </p:nvPr>
          </p:nvSpPr>
          <p:spPr>
            <a:xfrm>
              <a:off x="1809750" y="5791200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5056" y="22390"/>
                  </a:lnTo>
                  <a:lnTo>
                    <a:pt x="8201" y="36855"/>
                  </a:lnTo>
                  <a:lnTo>
                    <a:pt x="9447" y="79488"/>
                  </a:lnTo>
                  <a:lnTo>
                    <a:pt x="9518" y="124031"/>
                  </a:lnTo>
                  <a:lnTo>
                    <a:pt x="9524" y="171386"/>
                  </a:lnTo>
                  <a:lnTo>
                    <a:pt x="9525" y="216060"/>
                  </a:lnTo>
                  <a:lnTo>
                    <a:pt x="12347" y="231141"/>
                  </a:lnTo>
                  <a:lnTo>
                    <a:pt x="17726" y="249446"/>
                  </a:lnTo>
                  <a:lnTo>
                    <a:pt x="19040" y="266524"/>
                  </a:lnTo>
                  <a:lnTo>
                    <a:pt x="285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11"/>
            <p:cNvSpPr/>
            <p:nvPr>
              <p:custDataLst>
                <p:tags r:id="rId7"/>
              </p:custDataLst>
            </p:nvPr>
          </p:nvSpPr>
          <p:spPr>
            <a:xfrm>
              <a:off x="1688444" y="5534027"/>
              <a:ext cx="1083332" cy="76199"/>
            </a:xfrm>
            <a:custGeom>
              <a:avLst/>
              <a:gdLst/>
              <a:ahLst/>
              <a:cxnLst/>
              <a:rect l="0" t="0" r="0" b="0"/>
              <a:pathLst>
                <a:path w="1083332" h="76199">
                  <a:moveTo>
                    <a:pt x="1083331" y="47623"/>
                  </a:moveTo>
                  <a:lnTo>
                    <a:pt x="1083331" y="47623"/>
                  </a:lnTo>
                  <a:lnTo>
                    <a:pt x="1083331" y="38213"/>
                  </a:lnTo>
                  <a:lnTo>
                    <a:pt x="1055520" y="37041"/>
                  </a:lnTo>
                  <a:lnTo>
                    <a:pt x="1015502" y="29897"/>
                  </a:lnTo>
                  <a:lnTo>
                    <a:pt x="977270" y="27777"/>
                  </a:lnTo>
                  <a:lnTo>
                    <a:pt x="941251" y="22105"/>
                  </a:lnTo>
                  <a:lnTo>
                    <a:pt x="897535" y="19954"/>
                  </a:lnTo>
                  <a:lnTo>
                    <a:pt x="851068" y="18258"/>
                  </a:lnTo>
                  <a:lnTo>
                    <a:pt x="819589" y="14111"/>
                  </a:lnTo>
                  <a:lnTo>
                    <a:pt x="782315" y="11562"/>
                  </a:lnTo>
                  <a:lnTo>
                    <a:pt x="741055" y="10429"/>
                  </a:lnTo>
                  <a:lnTo>
                    <a:pt x="698022" y="9926"/>
                  </a:lnTo>
                  <a:lnTo>
                    <a:pt x="654202" y="9702"/>
                  </a:lnTo>
                  <a:lnTo>
                    <a:pt x="610032" y="9603"/>
                  </a:lnTo>
                  <a:lnTo>
                    <a:pt x="565706" y="9559"/>
                  </a:lnTo>
                  <a:lnTo>
                    <a:pt x="518490" y="6715"/>
                  </a:lnTo>
                  <a:lnTo>
                    <a:pt x="494045" y="4478"/>
                  </a:lnTo>
                  <a:lnTo>
                    <a:pt x="469282" y="2984"/>
                  </a:lnTo>
                  <a:lnTo>
                    <a:pt x="444307" y="1989"/>
                  </a:lnTo>
                  <a:lnTo>
                    <a:pt x="419190" y="1325"/>
                  </a:lnTo>
                  <a:lnTo>
                    <a:pt x="395037" y="883"/>
                  </a:lnTo>
                  <a:lnTo>
                    <a:pt x="348445" y="391"/>
                  </a:lnTo>
                  <a:lnTo>
                    <a:pt x="303043" y="172"/>
                  </a:lnTo>
                  <a:lnTo>
                    <a:pt x="258169" y="76"/>
                  </a:lnTo>
                  <a:lnTo>
                    <a:pt x="213531" y="32"/>
                  </a:lnTo>
                  <a:lnTo>
                    <a:pt x="174642" y="14"/>
                  </a:lnTo>
                  <a:lnTo>
                    <a:pt x="139719" y="5"/>
                  </a:lnTo>
                  <a:lnTo>
                    <a:pt x="92425" y="0"/>
                  </a:lnTo>
                  <a:lnTo>
                    <a:pt x="49749" y="2820"/>
                  </a:lnTo>
                  <a:lnTo>
                    <a:pt x="10236" y="8935"/>
                  </a:lnTo>
                  <a:lnTo>
                    <a:pt x="0" y="9408"/>
                  </a:lnTo>
                  <a:lnTo>
                    <a:pt x="32646" y="12331"/>
                  </a:lnTo>
                  <a:lnTo>
                    <a:pt x="67085" y="16062"/>
                  </a:lnTo>
                  <a:lnTo>
                    <a:pt x="103558" y="17721"/>
                  </a:lnTo>
                  <a:lnTo>
                    <a:pt x="140935" y="18459"/>
                  </a:lnTo>
                  <a:lnTo>
                    <a:pt x="180830" y="18786"/>
                  </a:lnTo>
                  <a:lnTo>
                    <a:pt x="226783" y="18933"/>
                  </a:lnTo>
                  <a:lnTo>
                    <a:pt x="251949" y="20029"/>
                  </a:lnTo>
                  <a:lnTo>
                    <a:pt x="278251" y="21818"/>
                  </a:lnTo>
                  <a:lnTo>
                    <a:pt x="305311" y="24070"/>
                  </a:lnTo>
                  <a:lnTo>
                    <a:pt x="332876" y="25571"/>
                  </a:lnTo>
                  <a:lnTo>
                    <a:pt x="360778" y="26572"/>
                  </a:lnTo>
                  <a:lnTo>
                    <a:pt x="388904" y="27239"/>
                  </a:lnTo>
                  <a:lnTo>
                    <a:pt x="417180" y="28742"/>
                  </a:lnTo>
                  <a:lnTo>
                    <a:pt x="445555" y="30802"/>
                  </a:lnTo>
                  <a:lnTo>
                    <a:pt x="473997" y="33234"/>
                  </a:lnTo>
                  <a:lnTo>
                    <a:pt x="501425" y="35914"/>
                  </a:lnTo>
                  <a:lnTo>
                    <a:pt x="528177" y="38758"/>
                  </a:lnTo>
                  <a:lnTo>
                    <a:pt x="554478" y="41713"/>
                  </a:lnTo>
                  <a:lnTo>
                    <a:pt x="579421" y="45800"/>
                  </a:lnTo>
                  <a:lnTo>
                    <a:pt x="626891" y="55985"/>
                  </a:lnTo>
                  <a:lnTo>
                    <a:pt x="667038" y="64744"/>
                  </a:lnTo>
                  <a:lnTo>
                    <a:pt x="749956" y="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12"/>
            <p:cNvSpPr/>
            <p:nvPr>
              <p:custDataLst>
                <p:tags r:id="rId8"/>
              </p:custDataLst>
            </p:nvPr>
          </p:nvSpPr>
          <p:spPr>
            <a:xfrm>
              <a:off x="2143125" y="6057900"/>
              <a:ext cx="66676" cy="247651"/>
            </a:xfrm>
            <a:custGeom>
              <a:avLst/>
              <a:gdLst/>
              <a:ahLst/>
              <a:cxnLst/>
              <a:rect l="0" t="0" r="0" b="0"/>
              <a:pathLst>
                <a:path w="66676" h="247651">
                  <a:moveTo>
                    <a:pt x="66675" y="0"/>
                  </a:moveTo>
                  <a:lnTo>
                    <a:pt x="66675" y="0"/>
                  </a:lnTo>
                  <a:lnTo>
                    <a:pt x="66675" y="42617"/>
                  </a:lnTo>
                  <a:lnTo>
                    <a:pt x="61619" y="83315"/>
                  </a:lnTo>
                  <a:lnTo>
                    <a:pt x="47377" y="125494"/>
                  </a:lnTo>
                  <a:lnTo>
                    <a:pt x="36092" y="170760"/>
                  </a:lnTo>
                  <a:lnTo>
                    <a:pt x="27980" y="187473"/>
                  </a:lnTo>
                  <a:lnTo>
                    <a:pt x="4210" y="222328"/>
                  </a:lnTo>
                  <a:lnTo>
                    <a:pt x="370" y="23765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13"/>
            <p:cNvSpPr/>
            <p:nvPr>
              <p:custDataLst>
                <p:tags r:id="rId9"/>
              </p:custDataLst>
            </p:nvPr>
          </p:nvSpPr>
          <p:spPr>
            <a:xfrm>
              <a:off x="1847850" y="5686425"/>
              <a:ext cx="390526" cy="828676"/>
            </a:xfrm>
            <a:custGeom>
              <a:avLst/>
              <a:gdLst/>
              <a:ahLst/>
              <a:cxnLst/>
              <a:rect l="0" t="0" r="0" b="0"/>
              <a:pathLst>
                <a:path w="390526" h="828676">
                  <a:moveTo>
                    <a:pt x="390525" y="0"/>
                  </a:moveTo>
                  <a:lnTo>
                    <a:pt x="390525" y="0"/>
                  </a:lnTo>
                  <a:lnTo>
                    <a:pt x="390525" y="13257"/>
                  </a:lnTo>
                  <a:lnTo>
                    <a:pt x="387703" y="19298"/>
                  </a:lnTo>
                  <a:lnTo>
                    <a:pt x="382921" y="27627"/>
                  </a:lnTo>
                  <a:lnTo>
                    <a:pt x="363956" y="71465"/>
                  </a:lnTo>
                  <a:lnTo>
                    <a:pt x="344864" y="113050"/>
                  </a:lnTo>
                  <a:lnTo>
                    <a:pt x="320475" y="157210"/>
                  </a:lnTo>
                  <a:lnTo>
                    <a:pt x="299332" y="199217"/>
                  </a:lnTo>
                  <a:lnTo>
                    <a:pt x="274605" y="240119"/>
                  </a:lnTo>
                  <a:lnTo>
                    <a:pt x="247170" y="284107"/>
                  </a:lnTo>
                  <a:lnTo>
                    <a:pt x="231209" y="317828"/>
                  </a:lnTo>
                  <a:lnTo>
                    <a:pt x="216001" y="352924"/>
                  </a:lnTo>
                  <a:lnTo>
                    <a:pt x="198659" y="386160"/>
                  </a:lnTo>
                  <a:lnTo>
                    <a:pt x="180368" y="418571"/>
                  </a:lnTo>
                  <a:lnTo>
                    <a:pt x="162714" y="450615"/>
                  </a:lnTo>
                  <a:lnTo>
                    <a:pt x="147812" y="482495"/>
                  </a:lnTo>
                  <a:lnTo>
                    <a:pt x="134133" y="514303"/>
                  </a:lnTo>
                  <a:lnTo>
                    <a:pt x="120998" y="546079"/>
                  </a:lnTo>
                  <a:lnTo>
                    <a:pt x="102762" y="592660"/>
                  </a:lnTo>
                  <a:lnTo>
                    <a:pt x="89127" y="633744"/>
                  </a:lnTo>
                  <a:lnTo>
                    <a:pt x="73210" y="672728"/>
                  </a:lnTo>
                  <a:lnTo>
                    <a:pt x="60262" y="710032"/>
                  </a:lnTo>
                  <a:lnTo>
                    <a:pt x="36380" y="756371"/>
                  </a:lnTo>
                  <a:lnTo>
                    <a:pt x="12785" y="802073"/>
                  </a:lnTo>
                  <a:lnTo>
                    <a:pt x="0" y="828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1414"/>
          <p:cNvSpPr/>
          <p:nvPr>
            <p:custDataLst>
              <p:tags r:id="rId3"/>
            </p:custDataLst>
          </p:nvPr>
        </p:nvSpPr>
        <p:spPr>
          <a:xfrm>
            <a:off x="2333625" y="3819525"/>
            <a:ext cx="47626" cy="133349"/>
          </a:xfrm>
          <a:custGeom>
            <a:avLst/>
            <a:gdLst/>
            <a:ahLst/>
            <a:cxnLst/>
            <a:rect l="0" t="0" r="0" b="0"/>
            <a:pathLst>
              <a:path w="47626" h="133349">
                <a:moveTo>
                  <a:pt x="47625" y="19050"/>
                </a:moveTo>
                <a:lnTo>
                  <a:pt x="47625" y="19050"/>
                </a:lnTo>
                <a:lnTo>
                  <a:pt x="47625" y="65198"/>
                </a:lnTo>
                <a:lnTo>
                  <a:pt x="47625" y="112134"/>
                </a:lnTo>
                <a:lnTo>
                  <a:pt x="47625" y="123791"/>
                </a:lnTo>
                <a:lnTo>
                  <a:pt x="29909" y="106109"/>
                </a:lnTo>
                <a:lnTo>
                  <a:pt x="28692" y="96691"/>
                </a:lnTo>
                <a:lnTo>
                  <a:pt x="28575" y="62138"/>
                </a:lnTo>
                <a:lnTo>
                  <a:pt x="27517" y="60475"/>
                </a:lnTo>
                <a:lnTo>
                  <a:pt x="25753" y="59367"/>
                </a:lnTo>
                <a:lnTo>
                  <a:pt x="23519" y="58628"/>
                </a:lnTo>
                <a:lnTo>
                  <a:pt x="22029" y="57077"/>
                </a:lnTo>
                <a:lnTo>
                  <a:pt x="19442" y="49079"/>
                </a:lnTo>
                <a:lnTo>
                  <a:pt x="16402" y="48271"/>
                </a:lnTo>
                <a:lnTo>
                  <a:pt x="9528" y="47625"/>
                </a:lnTo>
                <a:lnTo>
                  <a:pt x="9526" y="52682"/>
                </a:lnTo>
                <a:lnTo>
                  <a:pt x="8467" y="54171"/>
                </a:lnTo>
                <a:lnTo>
                  <a:pt x="6703" y="55164"/>
                </a:lnTo>
                <a:lnTo>
                  <a:pt x="4469" y="55826"/>
                </a:lnTo>
                <a:lnTo>
                  <a:pt x="2979" y="57326"/>
                </a:lnTo>
                <a:lnTo>
                  <a:pt x="392" y="65235"/>
                </a:lnTo>
                <a:lnTo>
                  <a:pt x="0" y="112430"/>
                </a:lnTo>
                <a:lnTo>
                  <a:pt x="0" y="133348"/>
                </a:lnTo>
                <a:lnTo>
                  <a:pt x="0" y="125149"/>
                </a:lnTo>
                <a:lnTo>
                  <a:pt x="6546" y="116482"/>
                </a:lnTo>
                <a:lnTo>
                  <a:pt x="8642" y="107656"/>
                </a:lnTo>
                <a:lnTo>
                  <a:pt x="9133" y="101469"/>
                </a:lnTo>
                <a:lnTo>
                  <a:pt x="12173" y="95191"/>
                </a:lnTo>
                <a:lnTo>
                  <a:pt x="15994" y="88874"/>
                </a:lnTo>
                <a:lnTo>
                  <a:pt x="27934" y="48213"/>
                </a:lnTo>
                <a:lnTo>
                  <a:pt x="28574" y="10083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r>
              <a:rPr lang="en-US" dirty="0" smtClean="0"/>
              <a:t>Measuring Volume</a:t>
            </a:r>
          </a:p>
          <a:p>
            <a:pPr lvl="1"/>
            <a:r>
              <a:rPr lang="en-US" dirty="0" smtClean="0"/>
              <a:t>Volume is the amount of space occupied by an object</a:t>
            </a:r>
          </a:p>
          <a:p>
            <a:pPr lvl="1"/>
            <a:r>
              <a:rPr lang="en-US" dirty="0" smtClean="0"/>
              <a:t>Volume of a solid rectangle: length x width x height</a:t>
            </a:r>
          </a:p>
          <a:p>
            <a:pPr lvl="1"/>
            <a:r>
              <a:rPr lang="en-US" dirty="0" smtClean="0"/>
              <a:t>Final volume in in (units)³</a:t>
            </a:r>
          </a:p>
          <a:p>
            <a:pPr lvl="1"/>
            <a:r>
              <a:rPr lang="en-US" dirty="0" smtClean="0"/>
              <a:t> If I had a brick that was 6 cm long, 4 cm wide, and 3 cm tall, what would its volume be?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Liquid Volume</a:t>
            </a:r>
          </a:p>
          <a:p>
            <a:pPr lvl="2"/>
            <a:r>
              <a:rPr lang="en-US" dirty="0" smtClean="0"/>
              <a:t>Use liters (L) or milliliters (mL)</a:t>
            </a:r>
          </a:p>
          <a:p>
            <a:pPr lvl="2"/>
            <a:r>
              <a:rPr lang="en-US" dirty="0" smtClean="0"/>
              <a:t>1 mL = 1 cm³</a:t>
            </a:r>
            <a:endParaRPr lang="en-US" dirty="0"/>
          </a:p>
        </p:txBody>
      </p:sp>
      <p:grpSp>
        <p:nvGrpSpPr>
          <p:cNvPr id="313" name="SMARTInkShape-Group343"/>
          <p:cNvGrpSpPr/>
          <p:nvPr/>
        </p:nvGrpSpPr>
        <p:grpSpPr>
          <a:xfrm>
            <a:off x="7829550" y="1244147"/>
            <a:ext cx="2035512" cy="1123138"/>
            <a:chOff x="7829550" y="1244147"/>
            <a:chExt cx="2035512" cy="1123138"/>
          </a:xfrm>
        </p:grpSpPr>
        <p:sp>
          <p:nvSpPr>
            <p:cNvPr id="304" name="SMARTInkShape-1415"/>
            <p:cNvSpPr/>
            <p:nvPr>
              <p:custDataLst>
                <p:tags r:id="rId43"/>
              </p:custDataLst>
            </p:nvPr>
          </p:nvSpPr>
          <p:spPr>
            <a:xfrm>
              <a:off x="9029700" y="2133600"/>
              <a:ext cx="666751" cy="233685"/>
            </a:xfrm>
            <a:custGeom>
              <a:avLst/>
              <a:gdLst/>
              <a:ahLst/>
              <a:cxnLst/>
              <a:rect l="0" t="0" r="0" b="0"/>
              <a:pathLst>
                <a:path w="666751" h="233685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9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10759"/>
                  </a:lnTo>
                  <a:lnTo>
                    <a:pt x="14466" y="54271"/>
                  </a:lnTo>
                  <a:lnTo>
                    <a:pt x="28808" y="96125"/>
                  </a:lnTo>
                  <a:lnTo>
                    <a:pt x="51026" y="142990"/>
                  </a:lnTo>
                  <a:lnTo>
                    <a:pt x="69462" y="185459"/>
                  </a:lnTo>
                  <a:lnTo>
                    <a:pt x="83531" y="211298"/>
                  </a:lnTo>
                  <a:lnTo>
                    <a:pt x="98598" y="223003"/>
                  </a:lnTo>
                  <a:lnTo>
                    <a:pt x="110236" y="226942"/>
                  </a:lnTo>
                  <a:lnTo>
                    <a:pt x="117080" y="227863"/>
                  </a:lnTo>
                  <a:lnTo>
                    <a:pt x="131939" y="223325"/>
                  </a:lnTo>
                  <a:lnTo>
                    <a:pt x="175787" y="186830"/>
                  </a:lnTo>
                  <a:lnTo>
                    <a:pt x="222434" y="149182"/>
                  </a:lnTo>
                  <a:lnTo>
                    <a:pt x="268915" y="112180"/>
                  </a:lnTo>
                  <a:lnTo>
                    <a:pt x="288641" y="100736"/>
                  </a:lnTo>
                  <a:lnTo>
                    <a:pt x="320638" y="95972"/>
                  </a:lnTo>
                  <a:lnTo>
                    <a:pt x="330536" y="98393"/>
                  </a:lnTo>
                  <a:lnTo>
                    <a:pt x="360490" y="117659"/>
                  </a:lnTo>
                  <a:lnTo>
                    <a:pt x="369415" y="126729"/>
                  </a:lnTo>
                  <a:lnTo>
                    <a:pt x="399997" y="172114"/>
                  </a:lnTo>
                  <a:lnTo>
                    <a:pt x="405318" y="184445"/>
                  </a:lnTo>
                  <a:lnTo>
                    <a:pt x="410259" y="214672"/>
                  </a:lnTo>
                  <a:lnTo>
                    <a:pt x="417726" y="226557"/>
                  </a:lnTo>
                  <a:lnTo>
                    <a:pt x="418829" y="233684"/>
                  </a:lnTo>
                  <a:lnTo>
                    <a:pt x="419097" y="215420"/>
                  </a:lnTo>
                  <a:lnTo>
                    <a:pt x="416276" y="209336"/>
                  </a:lnTo>
                  <a:lnTo>
                    <a:pt x="414043" y="206233"/>
                  </a:lnTo>
                  <a:lnTo>
                    <a:pt x="402210" y="161672"/>
                  </a:lnTo>
                  <a:lnTo>
                    <a:pt x="400476" y="141531"/>
                  </a:lnTo>
                  <a:lnTo>
                    <a:pt x="408288" y="107553"/>
                  </a:lnTo>
                  <a:lnTo>
                    <a:pt x="410834" y="103452"/>
                  </a:lnTo>
                  <a:lnTo>
                    <a:pt x="414648" y="100718"/>
                  </a:lnTo>
                  <a:lnTo>
                    <a:pt x="427306" y="94048"/>
                  </a:lnTo>
                  <a:lnTo>
                    <a:pt x="434389" y="89424"/>
                  </a:lnTo>
                  <a:lnTo>
                    <a:pt x="441065" y="87369"/>
                  </a:lnTo>
                  <a:lnTo>
                    <a:pt x="444326" y="87879"/>
                  </a:lnTo>
                  <a:lnTo>
                    <a:pt x="474253" y="105087"/>
                  </a:lnTo>
                  <a:lnTo>
                    <a:pt x="517818" y="146434"/>
                  </a:lnTo>
                  <a:lnTo>
                    <a:pt x="554453" y="180161"/>
                  </a:lnTo>
                  <a:lnTo>
                    <a:pt x="566041" y="185905"/>
                  </a:lnTo>
                  <a:lnTo>
                    <a:pt x="602728" y="190321"/>
                  </a:lnTo>
                  <a:lnTo>
                    <a:pt x="617677" y="185390"/>
                  </a:lnTo>
                  <a:lnTo>
                    <a:pt x="626596" y="177293"/>
                  </a:lnTo>
                  <a:lnTo>
                    <a:pt x="637567" y="158012"/>
                  </a:lnTo>
                  <a:lnTo>
                    <a:pt x="653970" y="113785"/>
                  </a:lnTo>
                  <a:lnTo>
                    <a:pt x="663911" y="76098"/>
                  </a:lnTo>
                  <a:lnTo>
                    <a:pt x="666501" y="29402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416"/>
            <p:cNvSpPr/>
            <p:nvPr>
              <p:custDataLst>
                <p:tags r:id="rId44"/>
              </p:custDataLst>
            </p:nvPr>
          </p:nvSpPr>
          <p:spPr>
            <a:xfrm>
              <a:off x="9496425" y="1515315"/>
              <a:ext cx="368637" cy="441018"/>
            </a:xfrm>
            <a:custGeom>
              <a:avLst/>
              <a:gdLst/>
              <a:ahLst/>
              <a:cxnLst/>
              <a:rect l="0" t="0" r="0" b="0"/>
              <a:pathLst>
                <a:path w="368637" h="441018">
                  <a:moveTo>
                    <a:pt x="0" y="46785"/>
                  </a:moveTo>
                  <a:lnTo>
                    <a:pt x="0" y="46785"/>
                  </a:lnTo>
                  <a:lnTo>
                    <a:pt x="0" y="60042"/>
                  </a:lnTo>
                  <a:lnTo>
                    <a:pt x="8201" y="101955"/>
                  </a:lnTo>
                  <a:lnTo>
                    <a:pt x="10322" y="149248"/>
                  </a:lnTo>
                  <a:lnTo>
                    <a:pt x="15994" y="187799"/>
                  </a:lnTo>
                  <a:lnTo>
                    <a:pt x="19202" y="230149"/>
                  </a:lnTo>
                  <a:lnTo>
                    <a:pt x="26410" y="271153"/>
                  </a:lnTo>
                  <a:lnTo>
                    <a:pt x="30755" y="293181"/>
                  </a:lnTo>
                  <a:lnTo>
                    <a:pt x="37671" y="312297"/>
                  </a:lnTo>
                  <a:lnTo>
                    <a:pt x="40731" y="312957"/>
                  </a:lnTo>
                  <a:lnTo>
                    <a:pt x="43029" y="313133"/>
                  </a:lnTo>
                  <a:lnTo>
                    <a:pt x="44562" y="311134"/>
                  </a:lnTo>
                  <a:lnTo>
                    <a:pt x="48834" y="298207"/>
                  </a:lnTo>
                  <a:lnTo>
                    <a:pt x="57334" y="286939"/>
                  </a:lnTo>
                  <a:lnTo>
                    <a:pt x="62523" y="269231"/>
                  </a:lnTo>
                  <a:lnTo>
                    <a:pt x="68267" y="232640"/>
                  </a:lnTo>
                  <a:lnTo>
                    <a:pt x="79494" y="191106"/>
                  </a:lnTo>
                  <a:lnTo>
                    <a:pt x="97195" y="144202"/>
                  </a:lnTo>
                  <a:lnTo>
                    <a:pt x="122675" y="100396"/>
                  </a:lnTo>
                  <a:lnTo>
                    <a:pt x="127900" y="97070"/>
                  </a:lnTo>
                  <a:lnTo>
                    <a:pt x="130775" y="98300"/>
                  </a:lnTo>
                  <a:lnTo>
                    <a:pt x="136792" y="105311"/>
                  </a:lnTo>
                  <a:lnTo>
                    <a:pt x="144897" y="149115"/>
                  </a:lnTo>
                  <a:lnTo>
                    <a:pt x="152999" y="191758"/>
                  </a:lnTo>
                  <a:lnTo>
                    <a:pt x="159017" y="223401"/>
                  </a:lnTo>
                  <a:lnTo>
                    <a:pt x="165219" y="258631"/>
                  </a:lnTo>
                  <a:lnTo>
                    <a:pt x="171503" y="292633"/>
                  </a:lnTo>
                  <a:lnTo>
                    <a:pt x="180991" y="338704"/>
                  </a:lnTo>
                  <a:lnTo>
                    <a:pt x="193326" y="376343"/>
                  </a:lnTo>
                  <a:lnTo>
                    <a:pt x="216458" y="412450"/>
                  </a:lnTo>
                  <a:lnTo>
                    <a:pt x="234864" y="432360"/>
                  </a:lnTo>
                  <a:lnTo>
                    <a:pt x="245849" y="439696"/>
                  </a:lnTo>
                  <a:lnTo>
                    <a:pt x="251740" y="441017"/>
                  </a:lnTo>
                  <a:lnTo>
                    <a:pt x="263933" y="439663"/>
                  </a:lnTo>
                  <a:lnTo>
                    <a:pt x="282696" y="432951"/>
                  </a:lnTo>
                  <a:lnTo>
                    <a:pt x="292506" y="421614"/>
                  </a:lnTo>
                  <a:lnTo>
                    <a:pt x="303979" y="391737"/>
                  </a:lnTo>
                  <a:lnTo>
                    <a:pt x="316904" y="349371"/>
                  </a:lnTo>
                  <a:lnTo>
                    <a:pt x="327113" y="316734"/>
                  </a:lnTo>
                  <a:lnTo>
                    <a:pt x="335178" y="277535"/>
                  </a:lnTo>
                  <a:lnTo>
                    <a:pt x="342291" y="235418"/>
                  </a:lnTo>
                  <a:lnTo>
                    <a:pt x="348979" y="193064"/>
                  </a:lnTo>
                  <a:lnTo>
                    <a:pt x="355479" y="153073"/>
                  </a:lnTo>
                  <a:lnTo>
                    <a:pt x="361897" y="116955"/>
                  </a:lnTo>
                  <a:lnTo>
                    <a:pt x="368636" y="69693"/>
                  </a:lnTo>
                  <a:lnTo>
                    <a:pt x="367812" y="34522"/>
                  </a:lnTo>
                  <a:lnTo>
                    <a:pt x="362293" y="1996"/>
                  </a:lnTo>
                  <a:lnTo>
                    <a:pt x="361121" y="1051"/>
                  </a:lnTo>
                  <a:lnTo>
                    <a:pt x="356995" y="0"/>
                  </a:lnTo>
                  <a:lnTo>
                    <a:pt x="355473" y="779"/>
                  </a:lnTo>
                  <a:lnTo>
                    <a:pt x="354456" y="2356"/>
                  </a:lnTo>
                  <a:lnTo>
                    <a:pt x="352692" y="8910"/>
                  </a:lnTo>
                  <a:lnTo>
                    <a:pt x="352425" y="18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417"/>
            <p:cNvSpPr/>
            <p:nvPr>
              <p:custDataLst>
                <p:tags r:id="rId45"/>
              </p:custDataLst>
            </p:nvPr>
          </p:nvSpPr>
          <p:spPr>
            <a:xfrm>
              <a:off x="9239250" y="1590675"/>
              <a:ext cx="200026" cy="400051"/>
            </a:xfrm>
            <a:custGeom>
              <a:avLst/>
              <a:gdLst/>
              <a:ahLst/>
              <a:cxnLst/>
              <a:rect l="0" t="0" r="0" b="0"/>
              <a:pathLst>
                <a:path w="200026" h="400051">
                  <a:moveTo>
                    <a:pt x="200025" y="0"/>
                  </a:moveTo>
                  <a:lnTo>
                    <a:pt x="200025" y="0"/>
                  </a:lnTo>
                  <a:lnTo>
                    <a:pt x="200025" y="13257"/>
                  </a:lnTo>
                  <a:lnTo>
                    <a:pt x="181711" y="55170"/>
                  </a:lnTo>
                  <a:lnTo>
                    <a:pt x="164378" y="95251"/>
                  </a:lnTo>
                  <a:lnTo>
                    <a:pt x="149258" y="128059"/>
                  </a:lnTo>
                  <a:lnTo>
                    <a:pt x="131953" y="163807"/>
                  </a:lnTo>
                  <a:lnTo>
                    <a:pt x="113679" y="200861"/>
                  </a:lnTo>
                  <a:lnTo>
                    <a:pt x="94974" y="238497"/>
                  </a:lnTo>
                  <a:lnTo>
                    <a:pt x="77136" y="275332"/>
                  </a:lnTo>
                  <a:lnTo>
                    <a:pt x="62153" y="309342"/>
                  </a:lnTo>
                  <a:lnTo>
                    <a:pt x="41817" y="353183"/>
                  </a:lnTo>
                  <a:lnTo>
                    <a:pt x="22386" y="382871"/>
                  </a:lnTo>
                  <a:lnTo>
                    <a:pt x="12419" y="392415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418"/>
            <p:cNvSpPr/>
            <p:nvPr>
              <p:custDataLst>
                <p:tags r:id="rId46"/>
              </p:custDataLst>
            </p:nvPr>
          </p:nvSpPr>
          <p:spPr>
            <a:xfrm>
              <a:off x="8471763" y="1828800"/>
              <a:ext cx="176938" cy="76201"/>
            </a:xfrm>
            <a:custGeom>
              <a:avLst/>
              <a:gdLst/>
              <a:ahLst/>
              <a:cxnLst/>
              <a:rect l="0" t="0" r="0" b="0"/>
              <a:pathLst>
                <a:path w="176938" h="76201">
                  <a:moveTo>
                    <a:pt x="5487" y="76200"/>
                  </a:moveTo>
                  <a:lnTo>
                    <a:pt x="5487" y="76200"/>
                  </a:lnTo>
                  <a:lnTo>
                    <a:pt x="0" y="76200"/>
                  </a:lnTo>
                  <a:lnTo>
                    <a:pt x="4555" y="76200"/>
                  </a:lnTo>
                  <a:lnTo>
                    <a:pt x="15024" y="68596"/>
                  </a:lnTo>
                  <a:lnTo>
                    <a:pt x="42649" y="54080"/>
                  </a:lnTo>
                  <a:lnTo>
                    <a:pt x="57987" y="44144"/>
                  </a:lnTo>
                  <a:lnTo>
                    <a:pt x="102327" y="26320"/>
                  </a:lnTo>
                  <a:lnTo>
                    <a:pt x="149238" y="5191"/>
                  </a:lnTo>
                  <a:lnTo>
                    <a:pt x="176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419"/>
            <p:cNvSpPr/>
            <p:nvPr>
              <p:custDataLst>
                <p:tags r:id="rId47"/>
              </p:custDataLst>
            </p:nvPr>
          </p:nvSpPr>
          <p:spPr>
            <a:xfrm>
              <a:off x="8382000" y="16573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60241" y="7291"/>
                  </a:lnTo>
                  <a:lnTo>
                    <a:pt x="106104" y="6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420"/>
            <p:cNvSpPr/>
            <p:nvPr>
              <p:custDataLst>
                <p:tags r:id="rId48"/>
              </p:custDataLst>
            </p:nvPr>
          </p:nvSpPr>
          <p:spPr>
            <a:xfrm>
              <a:off x="7829550" y="1743075"/>
              <a:ext cx="571501" cy="142876"/>
            </a:xfrm>
            <a:custGeom>
              <a:avLst/>
              <a:gdLst/>
              <a:ahLst/>
              <a:cxnLst/>
              <a:rect l="0" t="0" r="0" b="0"/>
              <a:pathLst>
                <a:path w="571501" h="142876">
                  <a:moveTo>
                    <a:pt x="0" y="142875"/>
                  </a:moveTo>
                  <a:lnTo>
                    <a:pt x="0" y="142875"/>
                  </a:lnTo>
                  <a:lnTo>
                    <a:pt x="5057" y="137819"/>
                  </a:lnTo>
                  <a:lnTo>
                    <a:pt x="13184" y="135336"/>
                  </a:lnTo>
                  <a:lnTo>
                    <a:pt x="56966" y="124949"/>
                  </a:lnTo>
                  <a:lnTo>
                    <a:pt x="95078" y="110635"/>
                  </a:lnTo>
                  <a:lnTo>
                    <a:pt x="127981" y="102793"/>
                  </a:lnTo>
                  <a:lnTo>
                    <a:pt x="160951" y="92958"/>
                  </a:lnTo>
                  <a:lnTo>
                    <a:pt x="194301" y="82590"/>
                  </a:lnTo>
                  <a:lnTo>
                    <a:pt x="230290" y="74454"/>
                  </a:lnTo>
                  <a:lnTo>
                    <a:pt x="267451" y="64488"/>
                  </a:lnTo>
                  <a:lnTo>
                    <a:pt x="305133" y="54061"/>
                  </a:lnTo>
                  <a:lnTo>
                    <a:pt x="343049" y="45900"/>
                  </a:lnTo>
                  <a:lnTo>
                    <a:pt x="381067" y="35922"/>
                  </a:lnTo>
                  <a:lnTo>
                    <a:pt x="418071" y="25490"/>
                  </a:lnTo>
                  <a:lnTo>
                    <a:pt x="452157" y="17326"/>
                  </a:lnTo>
                  <a:lnTo>
                    <a:pt x="496040" y="6780"/>
                  </a:lnTo>
                  <a:lnTo>
                    <a:pt x="540131" y="1339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421"/>
            <p:cNvSpPr/>
            <p:nvPr>
              <p:custDataLst>
                <p:tags r:id="rId49"/>
              </p:custDataLst>
            </p:nvPr>
          </p:nvSpPr>
          <p:spPr>
            <a:xfrm>
              <a:off x="7962904" y="1393203"/>
              <a:ext cx="342897" cy="730873"/>
            </a:xfrm>
            <a:custGeom>
              <a:avLst/>
              <a:gdLst/>
              <a:ahLst/>
              <a:cxnLst/>
              <a:rect l="0" t="0" r="0" b="0"/>
              <a:pathLst>
                <a:path w="342897" h="730873">
                  <a:moveTo>
                    <a:pt x="76196" y="187947"/>
                  </a:moveTo>
                  <a:lnTo>
                    <a:pt x="76196" y="187947"/>
                  </a:lnTo>
                  <a:lnTo>
                    <a:pt x="71140" y="193003"/>
                  </a:lnTo>
                  <a:lnTo>
                    <a:pt x="68657" y="198308"/>
                  </a:lnTo>
                  <a:lnTo>
                    <a:pt x="66787" y="238060"/>
                  </a:lnTo>
                  <a:lnTo>
                    <a:pt x="60148" y="282826"/>
                  </a:lnTo>
                  <a:lnTo>
                    <a:pt x="56977" y="326244"/>
                  </a:lnTo>
                  <a:lnTo>
                    <a:pt x="50864" y="373680"/>
                  </a:lnTo>
                  <a:lnTo>
                    <a:pt x="49062" y="409137"/>
                  </a:lnTo>
                  <a:lnTo>
                    <a:pt x="45439" y="446062"/>
                  </a:lnTo>
                  <a:lnTo>
                    <a:pt x="41359" y="482582"/>
                  </a:lnTo>
                  <a:lnTo>
                    <a:pt x="39546" y="516451"/>
                  </a:lnTo>
                  <a:lnTo>
                    <a:pt x="33470" y="560213"/>
                  </a:lnTo>
                  <a:lnTo>
                    <a:pt x="22992" y="605322"/>
                  </a:lnTo>
                  <a:lnTo>
                    <a:pt x="17003" y="639162"/>
                  </a:lnTo>
                  <a:lnTo>
                    <a:pt x="1758" y="661965"/>
                  </a:lnTo>
                  <a:lnTo>
                    <a:pt x="1170" y="661651"/>
                  </a:lnTo>
                  <a:lnTo>
                    <a:pt x="518" y="658479"/>
                  </a:lnTo>
                  <a:lnTo>
                    <a:pt x="27" y="621323"/>
                  </a:lnTo>
                  <a:lnTo>
                    <a:pt x="5" y="580468"/>
                  </a:lnTo>
                  <a:lnTo>
                    <a:pt x="0" y="546550"/>
                  </a:lnTo>
                  <a:lnTo>
                    <a:pt x="2821" y="507487"/>
                  </a:lnTo>
                  <a:lnTo>
                    <a:pt x="7602" y="465432"/>
                  </a:lnTo>
                  <a:lnTo>
                    <a:pt x="13254" y="422046"/>
                  </a:lnTo>
                  <a:lnTo>
                    <a:pt x="22116" y="375246"/>
                  </a:lnTo>
                  <a:lnTo>
                    <a:pt x="27442" y="350913"/>
                  </a:lnTo>
                  <a:lnTo>
                    <a:pt x="36183" y="304121"/>
                  </a:lnTo>
                  <a:lnTo>
                    <a:pt x="44655" y="259688"/>
                  </a:lnTo>
                  <a:lnTo>
                    <a:pt x="55475" y="218773"/>
                  </a:lnTo>
                  <a:lnTo>
                    <a:pt x="67339" y="182245"/>
                  </a:lnTo>
                  <a:lnTo>
                    <a:pt x="79668" y="148371"/>
                  </a:lnTo>
                  <a:lnTo>
                    <a:pt x="92203" y="115677"/>
                  </a:lnTo>
                  <a:lnTo>
                    <a:pt x="111160" y="72577"/>
                  </a:lnTo>
                  <a:lnTo>
                    <a:pt x="142876" y="27972"/>
                  </a:lnTo>
                  <a:lnTo>
                    <a:pt x="161923" y="10372"/>
                  </a:lnTo>
                  <a:lnTo>
                    <a:pt x="174622" y="3191"/>
                  </a:lnTo>
                  <a:lnTo>
                    <a:pt x="187321" y="0"/>
                  </a:lnTo>
                  <a:lnTo>
                    <a:pt x="192613" y="1266"/>
                  </a:lnTo>
                  <a:lnTo>
                    <a:pt x="217220" y="24186"/>
                  </a:lnTo>
                  <a:lnTo>
                    <a:pt x="241557" y="64779"/>
                  </a:lnTo>
                  <a:lnTo>
                    <a:pt x="259365" y="108531"/>
                  </a:lnTo>
                  <a:lnTo>
                    <a:pt x="268025" y="143126"/>
                  </a:lnTo>
                  <a:lnTo>
                    <a:pt x="275401" y="182491"/>
                  </a:lnTo>
                  <a:lnTo>
                    <a:pt x="283265" y="224680"/>
                  </a:lnTo>
                  <a:lnTo>
                    <a:pt x="293815" y="268125"/>
                  </a:lnTo>
                  <a:lnTo>
                    <a:pt x="298534" y="292199"/>
                  </a:lnTo>
                  <a:lnTo>
                    <a:pt x="302738" y="317774"/>
                  </a:lnTo>
                  <a:lnTo>
                    <a:pt x="306599" y="344348"/>
                  </a:lnTo>
                  <a:lnTo>
                    <a:pt x="310231" y="370531"/>
                  </a:lnTo>
                  <a:lnTo>
                    <a:pt x="313711" y="396453"/>
                  </a:lnTo>
                  <a:lnTo>
                    <a:pt x="317090" y="422201"/>
                  </a:lnTo>
                  <a:lnTo>
                    <a:pt x="319342" y="446775"/>
                  </a:lnTo>
                  <a:lnTo>
                    <a:pt x="321845" y="493834"/>
                  </a:lnTo>
                  <a:lnTo>
                    <a:pt x="325779" y="536622"/>
                  </a:lnTo>
                  <a:lnTo>
                    <a:pt x="331055" y="576805"/>
                  </a:lnTo>
                  <a:lnTo>
                    <a:pt x="336927" y="615831"/>
                  </a:lnTo>
                  <a:lnTo>
                    <a:pt x="341127" y="658333"/>
                  </a:lnTo>
                  <a:lnTo>
                    <a:pt x="342663" y="705405"/>
                  </a:lnTo>
                  <a:lnTo>
                    <a:pt x="342896" y="730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422"/>
            <p:cNvSpPr/>
            <p:nvPr>
              <p:custDataLst>
                <p:tags r:id="rId50"/>
              </p:custDataLst>
            </p:nvPr>
          </p:nvSpPr>
          <p:spPr>
            <a:xfrm>
              <a:off x="8839200" y="1244147"/>
              <a:ext cx="238126" cy="803729"/>
            </a:xfrm>
            <a:custGeom>
              <a:avLst/>
              <a:gdLst/>
              <a:ahLst/>
              <a:cxnLst/>
              <a:rect l="0" t="0" r="0" b="0"/>
              <a:pathLst>
                <a:path w="238126" h="803729">
                  <a:moveTo>
                    <a:pt x="0" y="803728"/>
                  </a:moveTo>
                  <a:lnTo>
                    <a:pt x="0" y="803728"/>
                  </a:lnTo>
                  <a:lnTo>
                    <a:pt x="0" y="798672"/>
                  </a:lnTo>
                  <a:lnTo>
                    <a:pt x="1059" y="797182"/>
                  </a:lnTo>
                  <a:lnTo>
                    <a:pt x="2822" y="796189"/>
                  </a:lnTo>
                  <a:lnTo>
                    <a:pt x="5057" y="795527"/>
                  </a:lnTo>
                  <a:lnTo>
                    <a:pt x="10361" y="789147"/>
                  </a:lnTo>
                  <a:lnTo>
                    <a:pt x="45056" y="744401"/>
                  </a:lnTo>
                  <a:lnTo>
                    <a:pt x="68736" y="707245"/>
                  </a:lnTo>
                  <a:lnTo>
                    <a:pt x="83820" y="675122"/>
                  </a:lnTo>
                  <a:lnTo>
                    <a:pt x="98637" y="638620"/>
                  </a:lnTo>
                  <a:lnTo>
                    <a:pt x="115805" y="597702"/>
                  </a:lnTo>
                  <a:lnTo>
                    <a:pt x="131196" y="557644"/>
                  </a:lnTo>
                  <a:lnTo>
                    <a:pt x="145093" y="516558"/>
                  </a:lnTo>
                  <a:lnTo>
                    <a:pt x="158325" y="470074"/>
                  </a:lnTo>
                  <a:lnTo>
                    <a:pt x="171261" y="424015"/>
                  </a:lnTo>
                  <a:lnTo>
                    <a:pt x="183007" y="377792"/>
                  </a:lnTo>
                  <a:lnTo>
                    <a:pt x="187622" y="353612"/>
                  </a:lnTo>
                  <a:lnTo>
                    <a:pt x="191757" y="329026"/>
                  </a:lnTo>
                  <a:lnTo>
                    <a:pt x="201994" y="281952"/>
                  </a:lnTo>
                  <a:lnTo>
                    <a:pt x="212542" y="237394"/>
                  </a:lnTo>
                  <a:lnTo>
                    <a:pt x="220757" y="196424"/>
                  </a:lnTo>
                  <a:lnTo>
                    <a:pt x="225115" y="159871"/>
                  </a:lnTo>
                  <a:lnTo>
                    <a:pt x="230390" y="112364"/>
                  </a:lnTo>
                  <a:lnTo>
                    <a:pt x="235834" y="71477"/>
                  </a:lnTo>
                  <a:lnTo>
                    <a:pt x="234624" y="38195"/>
                  </a:lnTo>
                  <a:lnTo>
                    <a:pt x="227562" y="17751"/>
                  </a:lnTo>
                  <a:lnTo>
                    <a:pt x="215695" y="1361"/>
                  </a:lnTo>
                  <a:lnTo>
                    <a:pt x="212589" y="0"/>
                  </a:lnTo>
                  <a:lnTo>
                    <a:pt x="209459" y="151"/>
                  </a:lnTo>
                  <a:lnTo>
                    <a:pt x="206315" y="1310"/>
                  </a:lnTo>
                  <a:lnTo>
                    <a:pt x="191776" y="13054"/>
                  </a:lnTo>
                  <a:lnTo>
                    <a:pt x="161675" y="55317"/>
                  </a:lnTo>
                  <a:lnTo>
                    <a:pt x="142801" y="93379"/>
                  </a:lnTo>
                  <a:lnTo>
                    <a:pt x="130142" y="125009"/>
                  </a:lnTo>
                  <a:lnTo>
                    <a:pt x="117461" y="163761"/>
                  </a:lnTo>
                  <a:lnTo>
                    <a:pt x="104769" y="205679"/>
                  </a:lnTo>
                  <a:lnTo>
                    <a:pt x="92072" y="250062"/>
                  </a:lnTo>
                  <a:lnTo>
                    <a:pt x="85723" y="273750"/>
                  </a:lnTo>
                  <a:lnTo>
                    <a:pt x="79373" y="298010"/>
                  </a:lnTo>
                  <a:lnTo>
                    <a:pt x="74082" y="323707"/>
                  </a:lnTo>
                  <a:lnTo>
                    <a:pt x="69497" y="350364"/>
                  </a:lnTo>
                  <a:lnTo>
                    <a:pt x="65381" y="377660"/>
                  </a:lnTo>
                  <a:lnTo>
                    <a:pt x="62637" y="404325"/>
                  </a:lnTo>
                  <a:lnTo>
                    <a:pt x="60809" y="430567"/>
                  </a:lnTo>
                  <a:lnTo>
                    <a:pt x="59589" y="456529"/>
                  </a:lnTo>
                  <a:lnTo>
                    <a:pt x="58234" y="502309"/>
                  </a:lnTo>
                  <a:lnTo>
                    <a:pt x="58690" y="543822"/>
                  </a:lnTo>
                  <a:lnTo>
                    <a:pt x="62421" y="583440"/>
                  </a:lnTo>
                  <a:lnTo>
                    <a:pt x="70429" y="616569"/>
                  </a:lnTo>
                  <a:lnTo>
                    <a:pt x="86837" y="659021"/>
                  </a:lnTo>
                  <a:lnTo>
                    <a:pt x="111345" y="701178"/>
                  </a:lnTo>
                  <a:lnTo>
                    <a:pt x="150719" y="736434"/>
                  </a:lnTo>
                  <a:lnTo>
                    <a:pt x="190168" y="762057"/>
                  </a:lnTo>
                  <a:lnTo>
                    <a:pt x="238125" y="78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423"/>
            <p:cNvSpPr/>
            <p:nvPr>
              <p:custDataLst>
                <p:tags r:id="rId51"/>
              </p:custDataLst>
            </p:nvPr>
          </p:nvSpPr>
          <p:spPr>
            <a:xfrm>
              <a:off x="9182100" y="1600200"/>
              <a:ext cx="295276" cy="295276"/>
            </a:xfrm>
            <a:custGeom>
              <a:avLst/>
              <a:gdLst/>
              <a:ahLst/>
              <a:cxnLst/>
              <a:rect l="0" t="0" r="0" b="0"/>
              <a:pathLst>
                <a:path w="295276" h="2952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3183"/>
                  </a:lnTo>
                  <a:lnTo>
                    <a:pt x="8201" y="18314"/>
                  </a:lnTo>
                  <a:lnTo>
                    <a:pt x="19246" y="40704"/>
                  </a:lnTo>
                  <a:lnTo>
                    <a:pt x="49545" y="77773"/>
                  </a:lnTo>
                  <a:lnTo>
                    <a:pt x="88927" y="121941"/>
                  </a:lnTo>
                  <a:lnTo>
                    <a:pt x="132100" y="161553"/>
                  </a:lnTo>
                  <a:lnTo>
                    <a:pt x="171668" y="195446"/>
                  </a:lnTo>
                  <a:lnTo>
                    <a:pt x="216179" y="236162"/>
                  </a:lnTo>
                  <a:lnTo>
                    <a:pt x="240560" y="257770"/>
                  </a:lnTo>
                  <a:lnTo>
                    <a:pt x="275958" y="278642"/>
                  </a:lnTo>
                  <a:lnTo>
                    <a:pt x="281398" y="285413"/>
                  </a:lnTo>
                  <a:lnTo>
                    <a:pt x="282849" y="288700"/>
                  </a:lnTo>
                  <a:lnTo>
                    <a:pt x="284874" y="290892"/>
                  </a:lnTo>
                  <a:lnTo>
                    <a:pt x="29527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SMARTInkShape-1424"/>
          <p:cNvSpPr/>
          <p:nvPr>
            <p:custDataLst>
              <p:tags r:id="rId1"/>
            </p:custDataLst>
          </p:nvPr>
        </p:nvSpPr>
        <p:spPr>
          <a:xfrm>
            <a:off x="9240024" y="2533650"/>
            <a:ext cx="504052" cy="571501"/>
          </a:xfrm>
          <a:custGeom>
            <a:avLst/>
            <a:gdLst/>
            <a:ahLst/>
            <a:cxnLst/>
            <a:rect l="0" t="0" r="0" b="0"/>
            <a:pathLst>
              <a:path w="504052" h="571501">
                <a:moveTo>
                  <a:pt x="227826" y="0"/>
                </a:moveTo>
                <a:lnTo>
                  <a:pt x="227826" y="0"/>
                </a:lnTo>
                <a:lnTo>
                  <a:pt x="227826" y="5057"/>
                </a:lnTo>
                <a:lnTo>
                  <a:pt x="226768" y="6546"/>
                </a:lnTo>
                <a:lnTo>
                  <a:pt x="225004" y="7539"/>
                </a:lnTo>
                <a:lnTo>
                  <a:pt x="222769" y="8201"/>
                </a:lnTo>
                <a:lnTo>
                  <a:pt x="221280" y="10759"/>
                </a:lnTo>
                <a:lnTo>
                  <a:pt x="218126" y="23414"/>
                </a:lnTo>
                <a:lnTo>
                  <a:pt x="208114" y="37708"/>
                </a:lnTo>
                <a:lnTo>
                  <a:pt x="167882" y="78976"/>
                </a:lnTo>
                <a:lnTo>
                  <a:pt x="158498" y="82726"/>
                </a:lnTo>
                <a:lnTo>
                  <a:pt x="133053" y="85709"/>
                </a:lnTo>
                <a:lnTo>
                  <a:pt x="137774" y="85721"/>
                </a:lnTo>
                <a:lnTo>
                  <a:pt x="143000" y="82901"/>
                </a:lnTo>
                <a:lnTo>
                  <a:pt x="160035" y="72467"/>
                </a:lnTo>
                <a:lnTo>
                  <a:pt x="177636" y="68391"/>
                </a:lnTo>
                <a:lnTo>
                  <a:pt x="210151" y="68072"/>
                </a:lnTo>
                <a:lnTo>
                  <a:pt x="256582" y="79977"/>
                </a:lnTo>
                <a:lnTo>
                  <a:pt x="294537" y="100857"/>
                </a:lnTo>
                <a:lnTo>
                  <a:pt x="337074" y="143613"/>
                </a:lnTo>
                <a:lnTo>
                  <a:pt x="357444" y="176725"/>
                </a:lnTo>
                <a:lnTo>
                  <a:pt x="366774" y="218404"/>
                </a:lnTo>
                <a:lnTo>
                  <a:pt x="374594" y="264267"/>
                </a:lnTo>
                <a:lnTo>
                  <a:pt x="373501" y="311370"/>
                </a:lnTo>
                <a:lnTo>
                  <a:pt x="361418" y="353784"/>
                </a:lnTo>
                <a:lnTo>
                  <a:pt x="344432" y="398218"/>
                </a:lnTo>
                <a:lnTo>
                  <a:pt x="320937" y="439841"/>
                </a:lnTo>
                <a:lnTo>
                  <a:pt x="288811" y="478985"/>
                </a:lnTo>
                <a:lnTo>
                  <a:pt x="252482" y="507282"/>
                </a:lnTo>
                <a:lnTo>
                  <a:pt x="214906" y="529072"/>
                </a:lnTo>
                <a:lnTo>
                  <a:pt x="176961" y="543877"/>
                </a:lnTo>
                <a:lnTo>
                  <a:pt x="138907" y="544853"/>
                </a:lnTo>
                <a:lnTo>
                  <a:pt x="95726" y="535702"/>
                </a:lnTo>
                <a:lnTo>
                  <a:pt x="56623" y="520880"/>
                </a:lnTo>
                <a:lnTo>
                  <a:pt x="38494" y="508786"/>
                </a:lnTo>
                <a:lnTo>
                  <a:pt x="12431" y="477974"/>
                </a:lnTo>
                <a:lnTo>
                  <a:pt x="5095" y="463257"/>
                </a:lnTo>
                <a:lnTo>
                  <a:pt x="0" y="423700"/>
                </a:lnTo>
                <a:lnTo>
                  <a:pt x="5215" y="410208"/>
                </a:lnTo>
                <a:lnTo>
                  <a:pt x="25809" y="384300"/>
                </a:lnTo>
                <a:lnTo>
                  <a:pt x="49083" y="370219"/>
                </a:lnTo>
                <a:lnTo>
                  <a:pt x="86450" y="362525"/>
                </a:lnTo>
                <a:lnTo>
                  <a:pt x="121261" y="356946"/>
                </a:lnTo>
                <a:lnTo>
                  <a:pt x="159445" y="359997"/>
                </a:lnTo>
                <a:lnTo>
                  <a:pt x="202743" y="362430"/>
                </a:lnTo>
                <a:lnTo>
                  <a:pt x="241796" y="369383"/>
                </a:lnTo>
                <a:lnTo>
                  <a:pt x="276063" y="378146"/>
                </a:lnTo>
                <a:lnTo>
                  <a:pt x="316672" y="388503"/>
                </a:lnTo>
                <a:lnTo>
                  <a:pt x="357089" y="410430"/>
                </a:lnTo>
                <a:lnTo>
                  <a:pt x="398933" y="441438"/>
                </a:lnTo>
                <a:lnTo>
                  <a:pt x="424333" y="466747"/>
                </a:lnTo>
                <a:lnTo>
                  <a:pt x="458071" y="514321"/>
                </a:lnTo>
                <a:lnTo>
                  <a:pt x="494509" y="561764"/>
                </a:lnTo>
                <a:lnTo>
                  <a:pt x="504051" y="571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SMARTInkShape-Group345"/>
          <p:cNvGrpSpPr/>
          <p:nvPr/>
        </p:nvGrpSpPr>
        <p:grpSpPr>
          <a:xfrm>
            <a:off x="10306569" y="1847969"/>
            <a:ext cx="656707" cy="657107"/>
            <a:chOff x="10306569" y="1847969"/>
            <a:chExt cx="656707" cy="657107"/>
          </a:xfrm>
        </p:grpSpPr>
        <p:sp>
          <p:nvSpPr>
            <p:cNvPr id="315" name="SMARTInkShape-1425"/>
            <p:cNvSpPr/>
            <p:nvPr>
              <p:custDataLst>
                <p:tags r:id="rId41"/>
              </p:custDataLst>
            </p:nvPr>
          </p:nvSpPr>
          <p:spPr>
            <a:xfrm>
              <a:off x="10649925" y="1847969"/>
              <a:ext cx="313351" cy="235995"/>
            </a:xfrm>
            <a:custGeom>
              <a:avLst/>
              <a:gdLst/>
              <a:ahLst/>
              <a:cxnLst/>
              <a:rect l="0" t="0" r="0" b="0"/>
              <a:pathLst>
                <a:path w="313351" h="235995">
                  <a:moveTo>
                    <a:pt x="18075" y="18931"/>
                  </a:moveTo>
                  <a:lnTo>
                    <a:pt x="18075" y="18931"/>
                  </a:lnTo>
                  <a:lnTo>
                    <a:pt x="18075" y="10730"/>
                  </a:lnTo>
                  <a:lnTo>
                    <a:pt x="19133" y="10289"/>
                  </a:lnTo>
                  <a:lnTo>
                    <a:pt x="23132" y="9798"/>
                  </a:lnTo>
                  <a:lnTo>
                    <a:pt x="28436" y="6758"/>
                  </a:lnTo>
                  <a:lnTo>
                    <a:pt x="31332" y="4466"/>
                  </a:lnTo>
                  <a:lnTo>
                    <a:pt x="40195" y="1918"/>
                  </a:lnTo>
                  <a:lnTo>
                    <a:pt x="73553" y="0"/>
                  </a:lnTo>
                  <a:lnTo>
                    <a:pt x="97747" y="7509"/>
                  </a:lnTo>
                  <a:lnTo>
                    <a:pt x="141917" y="28531"/>
                  </a:lnTo>
                  <a:lnTo>
                    <a:pt x="160956" y="40825"/>
                  </a:lnTo>
                  <a:lnTo>
                    <a:pt x="177179" y="57874"/>
                  </a:lnTo>
                  <a:lnTo>
                    <a:pt x="184039" y="70106"/>
                  </a:lnTo>
                  <a:lnTo>
                    <a:pt x="188441" y="95205"/>
                  </a:lnTo>
                  <a:lnTo>
                    <a:pt x="188324" y="126891"/>
                  </a:lnTo>
                  <a:lnTo>
                    <a:pt x="176249" y="158632"/>
                  </a:lnTo>
                  <a:lnTo>
                    <a:pt x="162073" y="177681"/>
                  </a:lnTo>
                  <a:lnTo>
                    <a:pt x="117643" y="207580"/>
                  </a:lnTo>
                  <a:lnTo>
                    <a:pt x="78501" y="231215"/>
                  </a:lnTo>
                  <a:lnTo>
                    <a:pt x="54324" y="235994"/>
                  </a:lnTo>
                  <a:lnTo>
                    <a:pt x="41946" y="234289"/>
                  </a:lnTo>
                  <a:lnTo>
                    <a:pt x="29029" y="227380"/>
                  </a:lnTo>
                  <a:lnTo>
                    <a:pt x="6426" y="212461"/>
                  </a:lnTo>
                  <a:lnTo>
                    <a:pt x="2315" y="206191"/>
                  </a:lnTo>
                  <a:lnTo>
                    <a:pt x="0" y="191656"/>
                  </a:lnTo>
                  <a:lnTo>
                    <a:pt x="2281" y="182834"/>
                  </a:lnTo>
                  <a:lnTo>
                    <a:pt x="21440" y="150546"/>
                  </a:lnTo>
                  <a:lnTo>
                    <a:pt x="61776" y="130183"/>
                  </a:lnTo>
                  <a:lnTo>
                    <a:pt x="86409" y="125625"/>
                  </a:lnTo>
                  <a:lnTo>
                    <a:pt x="133845" y="132076"/>
                  </a:lnTo>
                  <a:lnTo>
                    <a:pt x="177372" y="143440"/>
                  </a:lnTo>
                  <a:lnTo>
                    <a:pt x="217870" y="159044"/>
                  </a:lnTo>
                  <a:lnTo>
                    <a:pt x="256366" y="169047"/>
                  </a:lnTo>
                  <a:lnTo>
                    <a:pt x="300827" y="187611"/>
                  </a:lnTo>
                  <a:lnTo>
                    <a:pt x="313350" y="19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426"/>
            <p:cNvSpPr/>
            <p:nvPr>
              <p:custDataLst>
                <p:tags r:id="rId42"/>
              </p:custDataLst>
            </p:nvPr>
          </p:nvSpPr>
          <p:spPr>
            <a:xfrm>
              <a:off x="10306569" y="2181847"/>
              <a:ext cx="532882" cy="323229"/>
            </a:xfrm>
            <a:custGeom>
              <a:avLst/>
              <a:gdLst/>
              <a:ahLst/>
              <a:cxnLst/>
              <a:rect l="0" t="0" r="0" b="0"/>
              <a:pathLst>
                <a:path w="532882" h="323229">
                  <a:moveTo>
                    <a:pt x="18531" y="66053"/>
                  </a:moveTo>
                  <a:lnTo>
                    <a:pt x="18531" y="66053"/>
                  </a:lnTo>
                  <a:lnTo>
                    <a:pt x="18531" y="107885"/>
                  </a:lnTo>
                  <a:lnTo>
                    <a:pt x="18531" y="152269"/>
                  </a:lnTo>
                  <a:lnTo>
                    <a:pt x="21354" y="192797"/>
                  </a:lnTo>
                  <a:lnTo>
                    <a:pt x="27174" y="239612"/>
                  </a:lnTo>
                  <a:lnTo>
                    <a:pt x="27978" y="287234"/>
                  </a:lnTo>
                  <a:lnTo>
                    <a:pt x="29092" y="305978"/>
                  </a:lnTo>
                  <a:lnTo>
                    <a:pt x="37546" y="323163"/>
                  </a:lnTo>
                  <a:lnTo>
                    <a:pt x="32515" y="318152"/>
                  </a:lnTo>
                  <a:lnTo>
                    <a:pt x="30037" y="312858"/>
                  </a:lnTo>
                  <a:lnTo>
                    <a:pt x="16350" y="265808"/>
                  </a:lnTo>
                  <a:lnTo>
                    <a:pt x="2111" y="220415"/>
                  </a:lnTo>
                  <a:lnTo>
                    <a:pt x="0" y="188384"/>
                  </a:lnTo>
                  <a:lnTo>
                    <a:pt x="7729" y="145854"/>
                  </a:lnTo>
                  <a:lnTo>
                    <a:pt x="10271" y="140421"/>
                  </a:lnTo>
                  <a:lnTo>
                    <a:pt x="34879" y="111762"/>
                  </a:lnTo>
                  <a:lnTo>
                    <a:pt x="63461" y="100098"/>
                  </a:lnTo>
                  <a:lnTo>
                    <a:pt x="75895" y="99882"/>
                  </a:lnTo>
                  <a:lnTo>
                    <a:pt x="121340" y="114139"/>
                  </a:lnTo>
                  <a:lnTo>
                    <a:pt x="148317" y="126469"/>
                  </a:lnTo>
                  <a:lnTo>
                    <a:pt x="191951" y="172477"/>
                  </a:lnTo>
                  <a:lnTo>
                    <a:pt x="210713" y="196554"/>
                  </a:lnTo>
                  <a:lnTo>
                    <a:pt x="225790" y="227743"/>
                  </a:lnTo>
                  <a:lnTo>
                    <a:pt x="228069" y="237453"/>
                  </a:lnTo>
                  <a:lnTo>
                    <a:pt x="228081" y="215112"/>
                  </a:lnTo>
                  <a:lnTo>
                    <a:pt x="219438" y="169192"/>
                  </a:lnTo>
                  <a:lnTo>
                    <a:pt x="218730" y="129583"/>
                  </a:lnTo>
                  <a:lnTo>
                    <a:pt x="218591" y="86363"/>
                  </a:lnTo>
                  <a:lnTo>
                    <a:pt x="228679" y="56901"/>
                  </a:lnTo>
                  <a:lnTo>
                    <a:pt x="240017" y="33120"/>
                  </a:lnTo>
                  <a:lnTo>
                    <a:pt x="252436" y="22136"/>
                  </a:lnTo>
                  <a:lnTo>
                    <a:pt x="288908" y="4100"/>
                  </a:lnTo>
                  <a:lnTo>
                    <a:pt x="333341" y="0"/>
                  </a:lnTo>
                  <a:lnTo>
                    <a:pt x="352121" y="5299"/>
                  </a:lnTo>
                  <a:lnTo>
                    <a:pt x="398501" y="31908"/>
                  </a:lnTo>
                  <a:lnTo>
                    <a:pt x="438959" y="68037"/>
                  </a:lnTo>
                  <a:lnTo>
                    <a:pt x="467532" y="113939"/>
                  </a:lnTo>
                  <a:lnTo>
                    <a:pt x="490527" y="161337"/>
                  </a:lnTo>
                  <a:lnTo>
                    <a:pt x="501271" y="199410"/>
                  </a:lnTo>
                  <a:lnTo>
                    <a:pt x="510452" y="245971"/>
                  </a:lnTo>
                  <a:lnTo>
                    <a:pt x="520080" y="287931"/>
                  </a:lnTo>
                  <a:lnTo>
                    <a:pt x="523444" y="305126"/>
                  </a:lnTo>
                  <a:lnTo>
                    <a:pt x="525531" y="307985"/>
                  </a:lnTo>
                  <a:lnTo>
                    <a:pt x="527981" y="309891"/>
                  </a:lnTo>
                  <a:lnTo>
                    <a:pt x="530703" y="314831"/>
                  </a:lnTo>
                  <a:lnTo>
                    <a:pt x="532881" y="32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346"/>
          <p:cNvGrpSpPr/>
          <p:nvPr/>
        </p:nvGrpSpPr>
        <p:grpSpPr>
          <a:xfrm>
            <a:off x="1047784" y="4305300"/>
            <a:ext cx="676242" cy="522371"/>
            <a:chOff x="1047784" y="4305300"/>
            <a:chExt cx="676242" cy="522371"/>
          </a:xfrm>
        </p:grpSpPr>
        <p:sp>
          <p:nvSpPr>
            <p:cNvPr id="318" name="SMARTInkShape-1427"/>
            <p:cNvSpPr/>
            <p:nvPr>
              <p:custDataLst>
                <p:tags r:id="rId38"/>
              </p:custDataLst>
            </p:nvPr>
          </p:nvSpPr>
          <p:spPr>
            <a:xfrm>
              <a:off x="1495541" y="4543425"/>
              <a:ext cx="228485" cy="76201"/>
            </a:xfrm>
            <a:custGeom>
              <a:avLst/>
              <a:gdLst/>
              <a:ahLst/>
              <a:cxnLst/>
              <a:rect l="0" t="0" r="0" b="0"/>
              <a:pathLst>
                <a:path w="228485" h="76201">
                  <a:moveTo>
                    <a:pt x="9409" y="76200"/>
                  </a:moveTo>
                  <a:lnTo>
                    <a:pt x="9409" y="76200"/>
                  </a:lnTo>
                  <a:lnTo>
                    <a:pt x="0" y="76200"/>
                  </a:lnTo>
                  <a:lnTo>
                    <a:pt x="4975" y="71144"/>
                  </a:lnTo>
                  <a:lnTo>
                    <a:pt x="10260" y="68661"/>
                  </a:lnTo>
                  <a:lnTo>
                    <a:pt x="55054" y="53534"/>
                  </a:lnTo>
                  <a:lnTo>
                    <a:pt x="95801" y="34642"/>
                  </a:lnTo>
                  <a:lnTo>
                    <a:pt x="132256" y="23082"/>
                  </a:lnTo>
                  <a:lnTo>
                    <a:pt x="173984" y="14012"/>
                  </a:lnTo>
                  <a:lnTo>
                    <a:pt x="211957" y="7589"/>
                  </a:lnTo>
                  <a:lnTo>
                    <a:pt x="228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428"/>
            <p:cNvSpPr/>
            <p:nvPr>
              <p:custDataLst>
                <p:tags r:id="rId39"/>
              </p:custDataLst>
            </p:nvPr>
          </p:nvSpPr>
          <p:spPr>
            <a:xfrm>
              <a:off x="1438275" y="4438650"/>
              <a:ext cx="209551" cy="47626"/>
            </a:xfrm>
            <a:custGeom>
              <a:avLst/>
              <a:gdLst/>
              <a:ahLst/>
              <a:cxnLst/>
              <a:rect l="0" t="0" r="0" b="0"/>
              <a:pathLst>
                <a:path w="2095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6" y="46567"/>
                  </a:lnTo>
                  <a:lnTo>
                    <a:pt x="7539" y="44803"/>
                  </a:lnTo>
                  <a:lnTo>
                    <a:pt x="8201" y="42569"/>
                  </a:lnTo>
                  <a:lnTo>
                    <a:pt x="9701" y="41079"/>
                  </a:lnTo>
                  <a:lnTo>
                    <a:pt x="33298" y="31815"/>
                  </a:lnTo>
                  <a:lnTo>
                    <a:pt x="79113" y="21225"/>
                  </a:lnTo>
                  <a:lnTo>
                    <a:pt x="124209" y="11732"/>
                  </a:lnTo>
                  <a:lnTo>
                    <a:pt x="166444" y="175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429"/>
            <p:cNvSpPr/>
            <p:nvPr>
              <p:custDataLst>
                <p:tags r:id="rId40"/>
              </p:custDataLst>
            </p:nvPr>
          </p:nvSpPr>
          <p:spPr>
            <a:xfrm>
              <a:off x="1047784" y="4305300"/>
              <a:ext cx="352392" cy="522371"/>
            </a:xfrm>
            <a:custGeom>
              <a:avLst/>
              <a:gdLst/>
              <a:ahLst/>
              <a:cxnLst/>
              <a:rect l="0" t="0" r="0" b="0"/>
              <a:pathLst>
                <a:path w="352392" h="522371">
                  <a:moveTo>
                    <a:pt x="9491" y="38100"/>
                  </a:moveTo>
                  <a:lnTo>
                    <a:pt x="9491" y="38100"/>
                  </a:lnTo>
                  <a:lnTo>
                    <a:pt x="358" y="38100"/>
                  </a:lnTo>
                  <a:lnTo>
                    <a:pt x="0" y="51357"/>
                  </a:lnTo>
                  <a:lnTo>
                    <a:pt x="16215" y="97967"/>
                  </a:lnTo>
                  <a:lnTo>
                    <a:pt x="28615" y="144039"/>
                  </a:lnTo>
                  <a:lnTo>
                    <a:pt x="38088" y="181320"/>
                  </a:lnTo>
                  <a:lnTo>
                    <a:pt x="50420" y="221999"/>
                  </a:lnTo>
                  <a:lnTo>
                    <a:pt x="67479" y="264744"/>
                  </a:lnTo>
                  <a:lnTo>
                    <a:pt x="83117" y="307043"/>
                  </a:lnTo>
                  <a:lnTo>
                    <a:pt x="97276" y="350268"/>
                  </a:lnTo>
                  <a:lnTo>
                    <a:pt x="114876" y="389886"/>
                  </a:lnTo>
                  <a:lnTo>
                    <a:pt x="134730" y="436142"/>
                  </a:lnTo>
                  <a:lnTo>
                    <a:pt x="163587" y="481866"/>
                  </a:lnTo>
                  <a:lnTo>
                    <a:pt x="183986" y="507378"/>
                  </a:lnTo>
                  <a:lnTo>
                    <a:pt x="190408" y="511251"/>
                  </a:lnTo>
                  <a:lnTo>
                    <a:pt x="196790" y="514031"/>
                  </a:lnTo>
                  <a:lnTo>
                    <a:pt x="207631" y="522370"/>
                  </a:lnTo>
                  <a:lnTo>
                    <a:pt x="208259" y="521813"/>
                  </a:lnTo>
                  <a:lnTo>
                    <a:pt x="209351" y="515542"/>
                  </a:lnTo>
                  <a:lnTo>
                    <a:pt x="210565" y="473264"/>
                  </a:lnTo>
                  <a:lnTo>
                    <a:pt x="216059" y="438441"/>
                  </a:lnTo>
                  <a:lnTo>
                    <a:pt x="219216" y="394022"/>
                  </a:lnTo>
                  <a:lnTo>
                    <a:pt x="223705" y="359271"/>
                  </a:lnTo>
                  <a:lnTo>
                    <a:pt x="229228" y="322659"/>
                  </a:lnTo>
                  <a:lnTo>
                    <a:pt x="236268" y="284163"/>
                  </a:lnTo>
                  <a:lnTo>
                    <a:pt x="246453" y="242358"/>
                  </a:lnTo>
                  <a:lnTo>
                    <a:pt x="258035" y="201907"/>
                  </a:lnTo>
                  <a:lnTo>
                    <a:pt x="270238" y="163819"/>
                  </a:lnTo>
                  <a:lnTo>
                    <a:pt x="282718" y="129253"/>
                  </a:lnTo>
                  <a:lnTo>
                    <a:pt x="301643" y="85099"/>
                  </a:lnTo>
                  <a:lnTo>
                    <a:pt x="325943" y="40916"/>
                  </a:lnTo>
                  <a:lnTo>
                    <a:pt x="352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347"/>
          <p:cNvGrpSpPr/>
          <p:nvPr/>
        </p:nvGrpSpPr>
        <p:grpSpPr>
          <a:xfrm>
            <a:off x="1857375" y="4187174"/>
            <a:ext cx="2933701" cy="699152"/>
            <a:chOff x="1857375" y="4187174"/>
            <a:chExt cx="2933701" cy="699152"/>
          </a:xfrm>
        </p:grpSpPr>
        <p:sp>
          <p:nvSpPr>
            <p:cNvPr id="322" name="SMARTInkShape-1430"/>
            <p:cNvSpPr/>
            <p:nvPr>
              <p:custDataLst>
                <p:tags r:id="rId29"/>
              </p:custDataLst>
            </p:nvPr>
          </p:nvSpPr>
          <p:spPr>
            <a:xfrm>
              <a:off x="4657725" y="46386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86415" y="6546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431"/>
            <p:cNvSpPr/>
            <p:nvPr>
              <p:custDataLst>
                <p:tags r:id="rId30"/>
              </p:custDataLst>
            </p:nvPr>
          </p:nvSpPr>
          <p:spPr>
            <a:xfrm>
              <a:off x="4591050" y="451485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20722" y="589"/>
                  </a:lnTo>
                  <a:lnTo>
                    <a:pt x="67287" y="78"/>
                  </a:lnTo>
                  <a:lnTo>
                    <a:pt x="108955" y="23"/>
                  </a:lnTo>
                  <a:lnTo>
                    <a:pt x="147524" y="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432"/>
            <p:cNvSpPr/>
            <p:nvPr>
              <p:custDataLst>
                <p:tags r:id="rId31"/>
              </p:custDataLst>
            </p:nvPr>
          </p:nvSpPr>
          <p:spPr>
            <a:xfrm>
              <a:off x="3838575" y="4271649"/>
              <a:ext cx="647701" cy="614677"/>
            </a:xfrm>
            <a:custGeom>
              <a:avLst/>
              <a:gdLst/>
              <a:ahLst/>
              <a:cxnLst/>
              <a:rect l="0" t="0" r="0" b="0"/>
              <a:pathLst>
                <a:path w="647701" h="614677">
                  <a:moveTo>
                    <a:pt x="0" y="471801"/>
                  </a:moveTo>
                  <a:lnTo>
                    <a:pt x="0" y="471801"/>
                  </a:lnTo>
                  <a:lnTo>
                    <a:pt x="44240" y="468979"/>
                  </a:lnTo>
                  <a:lnTo>
                    <a:pt x="90113" y="458544"/>
                  </a:lnTo>
                  <a:lnTo>
                    <a:pt x="127359" y="449411"/>
                  </a:lnTo>
                  <a:lnTo>
                    <a:pt x="170263" y="434946"/>
                  </a:lnTo>
                  <a:lnTo>
                    <a:pt x="211433" y="412198"/>
                  </a:lnTo>
                  <a:lnTo>
                    <a:pt x="250442" y="385349"/>
                  </a:lnTo>
                  <a:lnTo>
                    <a:pt x="288811" y="357286"/>
                  </a:lnTo>
                  <a:lnTo>
                    <a:pt x="326991" y="323806"/>
                  </a:lnTo>
                  <a:lnTo>
                    <a:pt x="360059" y="287075"/>
                  </a:lnTo>
                  <a:lnTo>
                    <a:pt x="384908" y="249380"/>
                  </a:lnTo>
                  <a:lnTo>
                    <a:pt x="405677" y="211400"/>
                  </a:lnTo>
                  <a:lnTo>
                    <a:pt x="430599" y="167187"/>
                  </a:lnTo>
                  <a:lnTo>
                    <a:pt x="443988" y="121608"/>
                  </a:lnTo>
                  <a:lnTo>
                    <a:pt x="447190" y="78591"/>
                  </a:lnTo>
                  <a:lnTo>
                    <a:pt x="446473" y="52964"/>
                  </a:lnTo>
                  <a:lnTo>
                    <a:pt x="440028" y="32553"/>
                  </a:lnTo>
                  <a:lnTo>
                    <a:pt x="434399" y="23285"/>
                  </a:lnTo>
                  <a:lnTo>
                    <a:pt x="420223" y="12117"/>
                  </a:lnTo>
                  <a:lnTo>
                    <a:pt x="397252" y="638"/>
                  </a:lnTo>
                  <a:lnTo>
                    <a:pt x="393952" y="0"/>
                  </a:lnTo>
                  <a:lnTo>
                    <a:pt x="390693" y="634"/>
                  </a:lnTo>
                  <a:lnTo>
                    <a:pt x="372802" y="9255"/>
                  </a:lnTo>
                  <a:lnTo>
                    <a:pt x="363951" y="17869"/>
                  </a:lnTo>
                  <a:lnTo>
                    <a:pt x="346339" y="47840"/>
                  </a:lnTo>
                  <a:lnTo>
                    <a:pt x="330235" y="91415"/>
                  </a:lnTo>
                  <a:lnTo>
                    <a:pt x="325742" y="124614"/>
                  </a:lnTo>
                  <a:lnTo>
                    <a:pt x="329467" y="161263"/>
                  </a:lnTo>
                  <a:lnTo>
                    <a:pt x="332217" y="198932"/>
                  </a:lnTo>
                  <a:lnTo>
                    <a:pt x="338088" y="241961"/>
                  </a:lnTo>
                  <a:lnTo>
                    <a:pt x="341475" y="283168"/>
                  </a:lnTo>
                  <a:lnTo>
                    <a:pt x="347534" y="322188"/>
                  </a:lnTo>
                  <a:lnTo>
                    <a:pt x="350976" y="360561"/>
                  </a:lnTo>
                  <a:lnTo>
                    <a:pt x="351996" y="398742"/>
                  </a:lnTo>
                  <a:lnTo>
                    <a:pt x="352340" y="441965"/>
                  </a:lnTo>
                  <a:lnTo>
                    <a:pt x="351342" y="469311"/>
                  </a:lnTo>
                  <a:lnTo>
                    <a:pt x="342722" y="501912"/>
                  </a:lnTo>
                  <a:lnTo>
                    <a:pt x="340664" y="504575"/>
                  </a:lnTo>
                  <a:lnTo>
                    <a:pt x="333413" y="509874"/>
                  </a:lnTo>
                  <a:lnTo>
                    <a:pt x="333386" y="504837"/>
                  </a:lnTo>
                  <a:lnTo>
                    <a:pt x="343738" y="467058"/>
                  </a:lnTo>
                  <a:lnTo>
                    <a:pt x="355765" y="420064"/>
                  </a:lnTo>
                  <a:lnTo>
                    <a:pt x="370231" y="382623"/>
                  </a:lnTo>
                  <a:lnTo>
                    <a:pt x="397482" y="340087"/>
                  </a:lnTo>
                  <a:lnTo>
                    <a:pt x="406317" y="327537"/>
                  </a:lnTo>
                  <a:lnTo>
                    <a:pt x="430326" y="307354"/>
                  </a:lnTo>
                  <a:lnTo>
                    <a:pt x="440317" y="303464"/>
                  </a:lnTo>
                  <a:lnTo>
                    <a:pt x="458922" y="300966"/>
                  </a:lnTo>
                  <a:lnTo>
                    <a:pt x="461523" y="301819"/>
                  </a:lnTo>
                  <a:lnTo>
                    <a:pt x="463257" y="303447"/>
                  </a:lnTo>
                  <a:lnTo>
                    <a:pt x="468519" y="310793"/>
                  </a:lnTo>
                  <a:lnTo>
                    <a:pt x="479779" y="327814"/>
                  </a:lnTo>
                  <a:lnTo>
                    <a:pt x="491970" y="370322"/>
                  </a:lnTo>
                  <a:lnTo>
                    <a:pt x="496066" y="415916"/>
                  </a:lnTo>
                  <a:lnTo>
                    <a:pt x="503463" y="462443"/>
                  </a:lnTo>
                  <a:lnTo>
                    <a:pt x="515007" y="509923"/>
                  </a:lnTo>
                  <a:lnTo>
                    <a:pt x="522050" y="527902"/>
                  </a:lnTo>
                  <a:lnTo>
                    <a:pt x="549871" y="563319"/>
                  </a:lnTo>
                  <a:lnTo>
                    <a:pt x="595628" y="596871"/>
                  </a:lnTo>
                  <a:lnTo>
                    <a:pt x="633200" y="611599"/>
                  </a:lnTo>
                  <a:lnTo>
                    <a:pt x="647700" y="614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433"/>
            <p:cNvSpPr/>
            <p:nvPr>
              <p:custDataLst>
                <p:tags r:id="rId32"/>
              </p:custDataLst>
            </p:nvPr>
          </p:nvSpPr>
          <p:spPr>
            <a:xfrm>
              <a:off x="3752850" y="4467225"/>
              <a:ext cx="160602" cy="200026"/>
            </a:xfrm>
            <a:custGeom>
              <a:avLst/>
              <a:gdLst/>
              <a:ahLst/>
              <a:cxnLst/>
              <a:rect l="0" t="0" r="0" b="0"/>
              <a:pathLst>
                <a:path w="160602" h="200026">
                  <a:moveTo>
                    <a:pt x="152400" y="0"/>
                  </a:moveTo>
                  <a:lnTo>
                    <a:pt x="152400" y="0"/>
                  </a:lnTo>
                  <a:lnTo>
                    <a:pt x="157457" y="0"/>
                  </a:lnTo>
                  <a:lnTo>
                    <a:pt x="158946" y="1058"/>
                  </a:lnTo>
                  <a:lnTo>
                    <a:pt x="159939" y="2822"/>
                  </a:lnTo>
                  <a:lnTo>
                    <a:pt x="160601" y="5056"/>
                  </a:lnTo>
                  <a:lnTo>
                    <a:pt x="156476" y="18314"/>
                  </a:lnTo>
                  <a:lnTo>
                    <a:pt x="134444" y="59246"/>
                  </a:lnTo>
                  <a:lnTo>
                    <a:pt x="101679" y="105051"/>
                  </a:lnTo>
                  <a:lnTo>
                    <a:pt x="57800" y="145890"/>
                  </a:lnTo>
                  <a:lnTo>
                    <a:pt x="12571" y="18900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434"/>
            <p:cNvSpPr/>
            <p:nvPr>
              <p:custDataLst>
                <p:tags r:id="rId33"/>
              </p:custDataLst>
            </p:nvPr>
          </p:nvSpPr>
          <p:spPr>
            <a:xfrm>
              <a:off x="3629025" y="4429125"/>
              <a:ext cx="266701" cy="342901"/>
            </a:xfrm>
            <a:custGeom>
              <a:avLst/>
              <a:gdLst/>
              <a:ahLst/>
              <a:cxnLst/>
              <a:rect l="0" t="0" r="0" b="0"/>
              <a:pathLst>
                <a:path w="266701" h="3429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0361"/>
                  </a:lnTo>
                  <a:lnTo>
                    <a:pt x="32157" y="45056"/>
                  </a:lnTo>
                  <a:lnTo>
                    <a:pt x="64093" y="87660"/>
                  </a:lnTo>
                  <a:lnTo>
                    <a:pt x="98151" y="133605"/>
                  </a:lnTo>
                  <a:lnTo>
                    <a:pt x="128867" y="176557"/>
                  </a:lnTo>
                  <a:lnTo>
                    <a:pt x="162921" y="218202"/>
                  </a:lnTo>
                  <a:lnTo>
                    <a:pt x="197400" y="257002"/>
                  </a:lnTo>
                  <a:lnTo>
                    <a:pt x="237975" y="303719"/>
                  </a:lnTo>
                  <a:lnTo>
                    <a:pt x="260399" y="329712"/>
                  </a:lnTo>
                  <a:lnTo>
                    <a:pt x="2667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435"/>
            <p:cNvSpPr/>
            <p:nvPr>
              <p:custDataLst>
                <p:tags r:id="rId34"/>
              </p:custDataLst>
            </p:nvPr>
          </p:nvSpPr>
          <p:spPr>
            <a:xfrm>
              <a:off x="3086110" y="4448175"/>
              <a:ext cx="418702" cy="312265"/>
            </a:xfrm>
            <a:custGeom>
              <a:avLst/>
              <a:gdLst/>
              <a:ahLst/>
              <a:cxnLst/>
              <a:rect l="0" t="0" r="0" b="0"/>
              <a:pathLst>
                <a:path w="418702" h="312265">
                  <a:moveTo>
                    <a:pt x="9515" y="66675"/>
                  </a:moveTo>
                  <a:lnTo>
                    <a:pt x="9515" y="66675"/>
                  </a:lnTo>
                  <a:lnTo>
                    <a:pt x="9515" y="109490"/>
                  </a:lnTo>
                  <a:lnTo>
                    <a:pt x="6693" y="143806"/>
                  </a:lnTo>
                  <a:lnTo>
                    <a:pt x="873" y="190622"/>
                  </a:lnTo>
                  <a:lnTo>
                    <a:pt x="106" y="233085"/>
                  </a:lnTo>
                  <a:lnTo>
                    <a:pt x="0" y="276031"/>
                  </a:lnTo>
                  <a:lnTo>
                    <a:pt x="5050" y="292983"/>
                  </a:lnTo>
                  <a:lnTo>
                    <a:pt x="7596" y="296922"/>
                  </a:lnTo>
                  <a:lnTo>
                    <a:pt x="13248" y="301299"/>
                  </a:lnTo>
                  <a:lnTo>
                    <a:pt x="27437" y="303762"/>
                  </a:lnTo>
                  <a:lnTo>
                    <a:pt x="45047" y="299436"/>
                  </a:lnTo>
                  <a:lnTo>
                    <a:pt x="63669" y="291452"/>
                  </a:lnTo>
                  <a:lnTo>
                    <a:pt x="82593" y="272270"/>
                  </a:lnTo>
                  <a:lnTo>
                    <a:pt x="114297" y="228079"/>
                  </a:lnTo>
                  <a:lnTo>
                    <a:pt x="139691" y="185341"/>
                  </a:lnTo>
                  <a:lnTo>
                    <a:pt x="164032" y="138250"/>
                  </a:lnTo>
                  <a:lnTo>
                    <a:pt x="177594" y="114576"/>
                  </a:lnTo>
                  <a:lnTo>
                    <a:pt x="194959" y="96559"/>
                  </a:lnTo>
                  <a:lnTo>
                    <a:pt x="199927" y="85913"/>
                  </a:lnTo>
                  <a:lnTo>
                    <a:pt x="200013" y="126434"/>
                  </a:lnTo>
                  <a:lnTo>
                    <a:pt x="200015" y="171793"/>
                  </a:lnTo>
                  <a:lnTo>
                    <a:pt x="200015" y="219120"/>
                  </a:lnTo>
                  <a:lnTo>
                    <a:pt x="202837" y="254362"/>
                  </a:lnTo>
                  <a:lnTo>
                    <a:pt x="208678" y="268625"/>
                  </a:lnTo>
                  <a:lnTo>
                    <a:pt x="223866" y="287496"/>
                  </a:lnTo>
                  <a:lnTo>
                    <a:pt x="254204" y="307369"/>
                  </a:lnTo>
                  <a:lnTo>
                    <a:pt x="278160" y="312264"/>
                  </a:lnTo>
                  <a:lnTo>
                    <a:pt x="300310" y="308658"/>
                  </a:lnTo>
                  <a:lnTo>
                    <a:pt x="325335" y="300887"/>
                  </a:lnTo>
                  <a:lnTo>
                    <a:pt x="340732" y="289302"/>
                  </a:lnTo>
                  <a:lnTo>
                    <a:pt x="385517" y="245140"/>
                  </a:lnTo>
                  <a:lnTo>
                    <a:pt x="402228" y="203998"/>
                  </a:lnTo>
                  <a:lnTo>
                    <a:pt x="412448" y="167570"/>
                  </a:lnTo>
                  <a:lnTo>
                    <a:pt x="417122" y="124910"/>
                  </a:lnTo>
                  <a:lnTo>
                    <a:pt x="418701" y="78296"/>
                  </a:lnTo>
                  <a:lnTo>
                    <a:pt x="417916" y="49304"/>
                  </a:lnTo>
                  <a:lnTo>
                    <a:pt x="411452" y="27897"/>
                  </a:lnTo>
                  <a:lnTo>
                    <a:pt x="390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436"/>
            <p:cNvSpPr/>
            <p:nvPr>
              <p:custDataLst>
                <p:tags r:id="rId35"/>
              </p:custDataLst>
            </p:nvPr>
          </p:nvSpPr>
          <p:spPr>
            <a:xfrm>
              <a:off x="2647950" y="4419600"/>
              <a:ext cx="228601" cy="342901"/>
            </a:xfrm>
            <a:custGeom>
              <a:avLst/>
              <a:gdLst/>
              <a:ahLst/>
              <a:cxnLst/>
              <a:rect l="0" t="0" r="0" b="0"/>
              <a:pathLst>
                <a:path w="228601" h="342901">
                  <a:moveTo>
                    <a:pt x="228600" y="0"/>
                  </a:moveTo>
                  <a:lnTo>
                    <a:pt x="228600" y="0"/>
                  </a:lnTo>
                  <a:lnTo>
                    <a:pt x="228600" y="5056"/>
                  </a:lnTo>
                  <a:lnTo>
                    <a:pt x="227542" y="6546"/>
                  </a:lnTo>
                  <a:lnTo>
                    <a:pt x="225778" y="7539"/>
                  </a:lnTo>
                  <a:lnTo>
                    <a:pt x="223544" y="8201"/>
                  </a:lnTo>
                  <a:lnTo>
                    <a:pt x="222054" y="10759"/>
                  </a:lnTo>
                  <a:lnTo>
                    <a:pt x="214411" y="35924"/>
                  </a:lnTo>
                  <a:lnTo>
                    <a:pt x="192290" y="77168"/>
                  </a:lnTo>
                  <a:lnTo>
                    <a:pt x="173097" y="119548"/>
                  </a:lnTo>
                  <a:lnTo>
                    <a:pt x="155122" y="156189"/>
                  </a:lnTo>
                  <a:lnTo>
                    <a:pt x="131334" y="193857"/>
                  </a:lnTo>
                  <a:lnTo>
                    <a:pt x="109234" y="231829"/>
                  </a:lnTo>
                  <a:lnTo>
                    <a:pt x="68653" y="274982"/>
                  </a:lnTo>
                  <a:lnTo>
                    <a:pt x="28966" y="31408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437"/>
            <p:cNvSpPr/>
            <p:nvPr>
              <p:custDataLst>
                <p:tags r:id="rId36"/>
              </p:custDataLst>
            </p:nvPr>
          </p:nvSpPr>
          <p:spPr>
            <a:xfrm>
              <a:off x="2600325" y="4391025"/>
              <a:ext cx="247651" cy="371476"/>
            </a:xfrm>
            <a:custGeom>
              <a:avLst/>
              <a:gdLst/>
              <a:ahLst/>
              <a:cxnLst/>
              <a:rect l="0" t="0" r="0" b="0"/>
              <a:pathLst>
                <a:path w="247651" h="3714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7539" y="22120"/>
                  </a:lnTo>
                  <a:lnTo>
                    <a:pt x="11759" y="39010"/>
                  </a:lnTo>
                  <a:lnTo>
                    <a:pt x="18984" y="52263"/>
                  </a:lnTo>
                  <a:lnTo>
                    <a:pt x="53339" y="95861"/>
                  </a:lnTo>
                  <a:lnTo>
                    <a:pt x="80308" y="140017"/>
                  </a:lnTo>
                  <a:lnTo>
                    <a:pt x="115111" y="183233"/>
                  </a:lnTo>
                  <a:lnTo>
                    <a:pt x="140293" y="219744"/>
                  </a:lnTo>
                  <a:lnTo>
                    <a:pt x="172821" y="264950"/>
                  </a:lnTo>
                  <a:lnTo>
                    <a:pt x="202216" y="304454"/>
                  </a:lnTo>
                  <a:lnTo>
                    <a:pt x="229764" y="347323"/>
                  </a:lnTo>
                  <a:lnTo>
                    <a:pt x="24765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38"/>
            <p:cNvSpPr/>
            <p:nvPr>
              <p:custDataLst>
                <p:tags r:id="rId37"/>
              </p:custDataLst>
            </p:nvPr>
          </p:nvSpPr>
          <p:spPr>
            <a:xfrm>
              <a:off x="1857375" y="4187174"/>
              <a:ext cx="590551" cy="689627"/>
            </a:xfrm>
            <a:custGeom>
              <a:avLst/>
              <a:gdLst/>
              <a:ahLst/>
              <a:cxnLst/>
              <a:rect l="0" t="0" r="0" b="0"/>
              <a:pathLst>
                <a:path w="590551" h="689627">
                  <a:moveTo>
                    <a:pt x="0" y="661051"/>
                  </a:moveTo>
                  <a:lnTo>
                    <a:pt x="0" y="661051"/>
                  </a:lnTo>
                  <a:lnTo>
                    <a:pt x="5056" y="661051"/>
                  </a:lnTo>
                  <a:lnTo>
                    <a:pt x="10361" y="658229"/>
                  </a:lnTo>
                  <a:lnTo>
                    <a:pt x="50113" y="633605"/>
                  </a:lnTo>
                  <a:lnTo>
                    <a:pt x="93821" y="603301"/>
                  </a:lnTo>
                  <a:lnTo>
                    <a:pt x="131751" y="581380"/>
                  </a:lnTo>
                  <a:lnTo>
                    <a:pt x="176033" y="555248"/>
                  </a:lnTo>
                  <a:lnTo>
                    <a:pt x="222667" y="526338"/>
                  </a:lnTo>
                  <a:lnTo>
                    <a:pt x="269999" y="491432"/>
                  </a:lnTo>
                  <a:lnTo>
                    <a:pt x="317537" y="453219"/>
                  </a:lnTo>
                  <a:lnTo>
                    <a:pt x="364078" y="409912"/>
                  </a:lnTo>
                  <a:lnTo>
                    <a:pt x="405149" y="368740"/>
                  </a:lnTo>
                  <a:lnTo>
                    <a:pt x="443071" y="324556"/>
                  </a:lnTo>
                  <a:lnTo>
                    <a:pt x="475944" y="283124"/>
                  </a:lnTo>
                  <a:lnTo>
                    <a:pt x="509909" y="238864"/>
                  </a:lnTo>
                  <a:lnTo>
                    <a:pt x="534318" y="198468"/>
                  </a:lnTo>
                  <a:lnTo>
                    <a:pt x="553898" y="159687"/>
                  </a:lnTo>
                  <a:lnTo>
                    <a:pt x="567931" y="122444"/>
                  </a:lnTo>
                  <a:lnTo>
                    <a:pt x="585455" y="80879"/>
                  </a:lnTo>
                  <a:lnTo>
                    <a:pt x="590103" y="33312"/>
                  </a:lnTo>
                  <a:lnTo>
                    <a:pt x="589293" y="21164"/>
                  </a:lnTo>
                  <a:lnTo>
                    <a:pt x="585405" y="12238"/>
                  </a:lnTo>
                  <a:lnTo>
                    <a:pt x="577266" y="1262"/>
                  </a:lnTo>
                  <a:lnTo>
                    <a:pt x="573228" y="0"/>
                  </a:lnTo>
                  <a:lnTo>
                    <a:pt x="563095" y="1420"/>
                  </a:lnTo>
                  <a:lnTo>
                    <a:pt x="526870" y="16872"/>
                  </a:lnTo>
                  <a:lnTo>
                    <a:pt x="507947" y="36267"/>
                  </a:lnTo>
                  <a:lnTo>
                    <a:pt x="482590" y="78869"/>
                  </a:lnTo>
                  <a:lnTo>
                    <a:pt x="462489" y="116607"/>
                  </a:lnTo>
                  <a:lnTo>
                    <a:pt x="439011" y="160833"/>
                  </a:lnTo>
                  <a:lnTo>
                    <a:pt x="424412" y="207450"/>
                  </a:lnTo>
                  <a:lnTo>
                    <a:pt x="416875" y="238964"/>
                  </a:lnTo>
                  <a:lnTo>
                    <a:pt x="407175" y="273432"/>
                  </a:lnTo>
                  <a:lnTo>
                    <a:pt x="397925" y="308859"/>
                  </a:lnTo>
                  <a:lnTo>
                    <a:pt x="393814" y="342244"/>
                  </a:lnTo>
                  <a:lnTo>
                    <a:pt x="389165" y="374720"/>
                  </a:lnTo>
                  <a:lnTo>
                    <a:pt x="384629" y="406793"/>
                  </a:lnTo>
                  <a:lnTo>
                    <a:pt x="382613" y="438686"/>
                  </a:lnTo>
                  <a:lnTo>
                    <a:pt x="384539" y="470500"/>
                  </a:lnTo>
                  <a:lnTo>
                    <a:pt x="391573" y="515338"/>
                  </a:lnTo>
                  <a:lnTo>
                    <a:pt x="403183" y="555435"/>
                  </a:lnTo>
                  <a:lnTo>
                    <a:pt x="422851" y="591305"/>
                  </a:lnTo>
                  <a:lnTo>
                    <a:pt x="457941" y="626813"/>
                  </a:lnTo>
                  <a:lnTo>
                    <a:pt x="496505" y="654210"/>
                  </a:lnTo>
                  <a:lnTo>
                    <a:pt x="540968" y="677182"/>
                  </a:lnTo>
                  <a:lnTo>
                    <a:pt x="568098" y="685939"/>
                  </a:lnTo>
                  <a:lnTo>
                    <a:pt x="590550" y="689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348"/>
          <p:cNvGrpSpPr/>
          <p:nvPr/>
        </p:nvGrpSpPr>
        <p:grpSpPr>
          <a:xfrm>
            <a:off x="5029200" y="4238625"/>
            <a:ext cx="1295401" cy="666751"/>
            <a:chOff x="5029200" y="4238625"/>
            <a:chExt cx="1295401" cy="666751"/>
          </a:xfrm>
        </p:grpSpPr>
        <p:sp>
          <p:nvSpPr>
            <p:cNvPr id="332" name="SMARTInkShape-1439"/>
            <p:cNvSpPr/>
            <p:nvPr>
              <p:custDataLst>
                <p:tags r:id="rId26"/>
              </p:custDataLst>
            </p:nvPr>
          </p:nvSpPr>
          <p:spPr>
            <a:xfrm>
              <a:off x="5825696" y="4259718"/>
              <a:ext cx="498905" cy="645658"/>
            </a:xfrm>
            <a:custGeom>
              <a:avLst/>
              <a:gdLst/>
              <a:ahLst/>
              <a:cxnLst/>
              <a:rect l="0" t="0" r="0" b="0"/>
              <a:pathLst>
                <a:path w="498905" h="645658">
                  <a:moveTo>
                    <a:pt x="41704" y="102732"/>
                  </a:moveTo>
                  <a:lnTo>
                    <a:pt x="41704" y="102732"/>
                  </a:lnTo>
                  <a:lnTo>
                    <a:pt x="41704" y="97676"/>
                  </a:lnTo>
                  <a:lnTo>
                    <a:pt x="44526" y="92371"/>
                  </a:lnTo>
                  <a:lnTo>
                    <a:pt x="48250" y="86485"/>
                  </a:lnTo>
                  <a:lnTo>
                    <a:pt x="49905" y="80342"/>
                  </a:lnTo>
                  <a:lnTo>
                    <a:pt x="77628" y="48185"/>
                  </a:lnTo>
                  <a:lnTo>
                    <a:pt x="103285" y="24303"/>
                  </a:lnTo>
                  <a:lnTo>
                    <a:pt x="147063" y="4850"/>
                  </a:lnTo>
                  <a:lnTo>
                    <a:pt x="180283" y="0"/>
                  </a:lnTo>
                  <a:lnTo>
                    <a:pt x="211881" y="3619"/>
                  </a:lnTo>
                  <a:lnTo>
                    <a:pt x="241352" y="16450"/>
                  </a:lnTo>
                  <a:lnTo>
                    <a:pt x="279755" y="54958"/>
                  </a:lnTo>
                  <a:lnTo>
                    <a:pt x="308382" y="90929"/>
                  </a:lnTo>
                  <a:lnTo>
                    <a:pt x="335915" y="129456"/>
                  </a:lnTo>
                  <a:lnTo>
                    <a:pt x="356889" y="174973"/>
                  </a:lnTo>
                  <a:lnTo>
                    <a:pt x="366290" y="209981"/>
                  </a:lnTo>
                  <a:lnTo>
                    <a:pt x="371172" y="243884"/>
                  </a:lnTo>
                  <a:lnTo>
                    <a:pt x="372285" y="277650"/>
                  </a:lnTo>
                  <a:lnTo>
                    <a:pt x="369251" y="313823"/>
                  </a:lnTo>
                  <a:lnTo>
                    <a:pt x="364375" y="351067"/>
                  </a:lnTo>
                  <a:lnTo>
                    <a:pt x="357621" y="387728"/>
                  </a:lnTo>
                  <a:lnTo>
                    <a:pt x="347565" y="421661"/>
                  </a:lnTo>
                  <a:lnTo>
                    <a:pt x="333217" y="454381"/>
                  </a:lnTo>
                  <a:lnTo>
                    <a:pt x="315199" y="484445"/>
                  </a:lnTo>
                  <a:lnTo>
                    <a:pt x="281254" y="518163"/>
                  </a:lnTo>
                  <a:lnTo>
                    <a:pt x="244386" y="542029"/>
                  </a:lnTo>
                  <a:lnTo>
                    <a:pt x="206651" y="561448"/>
                  </a:lnTo>
                  <a:lnTo>
                    <a:pt x="168658" y="572258"/>
                  </a:lnTo>
                  <a:lnTo>
                    <a:pt x="130590" y="569699"/>
                  </a:lnTo>
                  <a:lnTo>
                    <a:pt x="93558" y="562238"/>
                  </a:lnTo>
                  <a:lnTo>
                    <a:pt x="63065" y="552266"/>
                  </a:lnTo>
                  <a:lnTo>
                    <a:pt x="40154" y="535318"/>
                  </a:lnTo>
                  <a:lnTo>
                    <a:pt x="21019" y="510659"/>
                  </a:lnTo>
                  <a:lnTo>
                    <a:pt x="1050" y="464465"/>
                  </a:lnTo>
                  <a:lnTo>
                    <a:pt x="0" y="448358"/>
                  </a:lnTo>
                  <a:lnTo>
                    <a:pt x="4119" y="433085"/>
                  </a:lnTo>
                  <a:lnTo>
                    <a:pt x="13005" y="415714"/>
                  </a:lnTo>
                  <a:lnTo>
                    <a:pt x="34964" y="393141"/>
                  </a:lnTo>
                  <a:lnTo>
                    <a:pt x="61580" y="378103"/>
                  </a:lnTo>
                  <a:lnTo>
                    <a:pt x="100076" y="371145"/>
                  </a:lnTo>
                  <a:lnTo>
                    <a:pt x="147348" y="369770"/>
                  </a:lnTo>
                  <a:lnTo>
                    <a:pt x="184836" y="372354"/>
                  </a:lnTo>
                  <a:lnTo>
                    <a:pt x="222756" y="382645"/>
                  </a:lnTo>
                  <a:lnTo>
                    <a:pt x="260801" y="401922"/>
                  </a:lnTo>
                  <a:lnTo>
                    <a:pt x="298886" y="427742"/>
                  </a:lnTo>
                  <a:lnTo>
                    <a:pt x="344624" y="469968"/>
                  </a:lnTo>
                  <a:lnTo>
                    <a:pt x="390779" y="512528"/>
                  </a:lnTo>
                  <a:lnTo>
                    <a:pt x="421712" y="548238"/>
                  </a:lnTo>
                  <a:lnTo>
                    <a:pt x="452043" y="586689"/>
                  </a:lnTo>
                  <a:lnTo>
                    <a:pt x="498904" y="64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440"/>
            <p:cNvSpPr/>
            <p:nvPr>
              <p:custDataLst>
                <p:tags r:id="rId27"/>
              </p:custDataLst>
            </p:nvPr>
          </p:nvSpPr>
          <p:spPr>
            <a:xfrm>
              <a:off x="5286375" y="4438650"/>
              <a:ext cx="409576" cy="152401"/>
            </a:xfrm>
            <a:custGeom>
              <a:avLst/>
              <a:gdLst/>
              <a:ahLst/>
              <a:cxnLst/>
              <a:rect l="0" t="0" r="0" b="0"/>
              <a:pathLst>
                <a:path w="409576" h="152401">
                  <a:moveTo>
                    <a:pt x="0" y="152400"/>
                  </a:moveTo>
                  <a:lnTo>
                    <a:pt x="0" y="152400"/>
                  </a:lnTo>
                  <a:lnTo>
                    <a:pt x="15209" y="151342"/>
                  </a:lnTo>
                  <a:lnTo>
                    <a:pt x="58624" y="136153"/>
                  </a:lnTo>
                  <a:lnTo>
                    <a:pt x="101186" y="120929"/>
                  </a:lnTo>
                  <a:lnTo>
                    <a:pt x="147456" y="103917"/>
                  </a:lnTo>
                  <a:lnTo>
                    <a:pt x="181953" y="91694"/>
                  </a:lnTo>
                  <a:lnTo>
                    <a:pt x="214923" y="79206"/>
                  </a:lnTo>
                  <a:lnTo>
                    <a:pt x="250038" y="66599"/>
                  </a:lnTo>
                  <a:lnTo>
                    <a:pt x="285753" y="53942"/>
                  </a:lnTo>
                  <a:lnTo>
                    <a:pt x="319265" y="41260"/>
                  </a:lnTo>
                  <a:lnTo>
                    <a:pt x="362826" y="22220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441"/>
            <p:cNvSpPr/>
            <p:nvPr>
              <p:custDataLst>
                <p:tags r:id="rId28"/>
              </p:custDataLst>
            </p:nvPr>
          </p:nvSpPr>
          <p:spPr>
            <a:xfrm>
              <a:off x="5029200" y="4238625"/>
              <a:ext cx="485776" cy="657226"/>
            </a:xfrm>
            <a:custGeom>
              <a:avLst/>
              <a:gdLst/>
              <a:ahLst/>
              <a:cxnLst/>
              <a:rect l="0" t="0" r="0" b="0"/>
              <a:pathLst>
                <a:path w="485776" h="6572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7723" y="13257"/>
                  </a:lnTo>
                  <a:lnTo>
                    <a:pt x="50195" y="17333"/>
                  </a:lnTo>
                  <a:lnTo>
                    <a:pt x="93837" y="18711"/>
                  </a:lnTo>
                  <a:lnTo>
                    <a:pt x="131756" y="18950"/>
                  </a:lnTo>
                  <a:lnTo>
                    <a:pt x="176034" y="19021"/>
                  </a:lnTo>
                  <a:lnTo>
                    <a:pt x="222668" y="17983"/>
                  </a:lnTo>
                  <a:lnTo>
                    <a:pt x="268941" y="12501"/>
                  </a:lnTo>
                  <a:lnTo>
                    <a:pt x="309932" y="10407"/>
                  </a:lnTo>
                  <a:lnTo>
                    <a:pt x="347831" y="9786"/>
                  </a:lnTo>
                  <a:lnTo>
                    <a:pt x="394389" y="9559"/>
                  </a:lnTo>
                  <a:lnTo>
                    <a:pt x="421784" y="17136"/>
                  </a:lnTo>
                  <a:lnTo>
                    <a:pt x="444756" y="28824"/>
                  </a:lnTo>
                  <a:lnTo>
                    <a:pt x="452727" y="36094"/>
                  </a:lnTo>
                  <a:lnTo>
                    <a:pt x="463166" y="53145"/>
                  </a:lnTo>
                  <a:lnTo>
                    <a:pt x="471903" y="78894"/>
                  </a:lnTo>
                  <a:lnTo>
                    <a:pt x="475391" y="124985"/>
                  </a:lnTo>
                  <a:lnTo>
                    <a:pt x="473173" y="165091"/>
                  </a:lnTo>
                  <a:lnTo>
                    <a:pt x="469591" y="196140"/>
                  </a:lnTo>
                  <a:lnTo>
                    <a:pt x="467999" y="231106"/>
                  </a:lnTo>
                  <a:lnTo>
                    <a:pt x="464469" y="267814"/>
                  </a:lnTo>
                  <a:lnTo>
                    <a:pt x="460431" y="305295"/>
                  </a:lnTo>
                  <a:lnTo>
                    <a:pt x="458636" y="343120"/>
                  </a:lnTo>
                  <a:lnTo>
                    <a:pt x="455016" y="381098"/>
                  </a:lnTo>
                  <a:lnTo>
                    <a:pt x="450938" y="418085"/>
                  </a:lnTo>
                  <a:lnTo>
                    <a:pt x="449125" y="452163"/>
                  </a:lnTo>
                  <a:lnTo>
                    <a:pt x="448320" y="484948"/>
                  </a:lnTo>
                  <a:lnTo>
                    <a:pt x="447866" y="530332"/>
                  </a:lnTo>
                  <a:lnTo>
                    <a:pt x="450554" y="567769"/>
                  </a:lnTo>
                  <a:lnTo>
                    <a:pt x="460944" y="608863"/>
                  </a:lnTo>
                  <a:lnTo>
                    <a:pt x="473187" y="638892"/>
                  </a:lnTo>
                  <a:lnTo>
                    <a:pt x="485775" y="657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349"/>
          <p:cNvGrpSpPr/>
          <p:nvPr/>
        </p:nvGrpSpPr>
        <p:grpSpPr>
          <a:xfrm>
            <a:off x="6630127" y="4419600"/>
            <a:ext cx="837260" cy="466726"/>
            <a:chOff x="6630127" y="4419600"/>
            <a:chExt cx="837260" cy="466726"/>
          </a:xfrm>
        </p:grpSpPr>
        <p:sp>
          <p:nvSpPr>
            <p:cNvPr id="336" name="SMARTInkShape-1442"/>
            <p:cNvSpPr/>
            <p:nvPr>
              <p:custDataLst>
                <p:tags r:id="rId24"/>
              </p:custDataLst>
            </p:nvPr>
          </p:nvSpPr>
          <p:spPr>
            <a:xfrm>
              <a:off x="6858000" y="4419600"/>
              <a:ext cx="609387" cy="466726"/>
            </a:xfrm>
            <a:custGeom>
              <a:avLst/>
              <a:gdLst/>
              <a:ahLst/>
              <a:cxnLst/>
              <a:rect l="0" t="0" r="0" b="0"/>
              <a:pathLst>
                <a:path w="609387" h="4667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7900" y="13183"/>
                  </a:lnTo>
                  <a:lnTo>
                    <a:pt x="49409" y="59246"/>
                  </a:lnTo>
                  <a:lnTo>
                    <a:pt x="69771" y="96722"/>
                  </a:lnTo>
                  <a:lnTo>
                    <a:pt x="85082" y="140971"/>
                  </a:lnTo>
                  <a:lnTo>
                    <a:pt x="92238" y="176530"/>
                  </a:lnTo>
                  <a:lnTo>
                    <a:pt x="97179" y="217758"/>
                  </a:lnTo>
                  <a:lnTo>
                    <a:pt x="103274" y="264559"/>
                  </a:lnTo>
                  <a:lnTo>
                    <a:pt x="112117" y="311221"/>
                  </a:lnTo>
                  <a:lnTo>
                    <a:pt x="113869" y="334056"/>
                  </a:lnTo>
                  <a:lnTo>
                    <a:pt x="111286" y="341792"/>
                  </a:lnTo>
                  <a:lnTo>
                    <a:pt x="106061" y="350324"/>
                  </a:lnTo>
                  <a:lnTo>
                    <a:pt x="105632" y="349966"/>
                  </a:lnTo>
                  <a:lnTo>
                    <a:pt x="105156" y="346746"/>
                  </a:lnTo>
                  <a:lnTo>
                    <a:pt x="98304" y="334997"/>
                  </a:lnTo>
                  <a:lnTo>
                    <a:pt x="87914" y="293606"/>
                  </a:lnTo>
                  <a:lnTo>
                    <a:pt x="78827" y="254023"/>
                  </a:lnTo>
                  <a:lnTo>
                    <a:pt x="76978" y="218141"/>
                  </a:lnTo>
                  <a:lnTo>
                    <a:pt x="76431" y="180699"/>
                  </a:lnTo>
                  <a:lnTo>
                    <a:pt x="79091" y="142793"/>
                  </a:lnTo>
                  <a:lnTo>
                    <a:pt x="89471" y="97115"/>
                  </a:lnTo>
                  <a:lnTo>
                    <a:pt x="102771" y="58577"/>
                  </a:lnTo>
                  <a:lnTo>
                    <a:pt x="125692" y="22831"/>
                  </a:lnTo>
                  <a:lnTo>
                    <a:pt x="130361" y="18396"/>
                  </a:lnTo>
                  <a:lnTo>
                    <a:pt x="141194" y="13467"/>
                  </a:lnTo>
                  <a:lnTo>
                    <a:pt x="159193" y="10693"/>
                  </a:lnTo>
                  <a:lnTo>
                    <a:pt x="177931" y="14928"/>
                  </a:lnTo>
                  <a:lnTo>
                    <a:pt x="196889" y="27941"/>
                  </a:lnTo>
                  <a:lnTo>
                    <a:pt x="228605" y="67846"/>
                  </a:lnTo>
                  <a:lnTo>
                    <a:pt x="248944" y="105006"/>
                  </a:lnTo>
                  <a:lnTo>
                    <a:pt x="269700" y="150525"/>
                  </a:lnTo>
                  <a:lnTo>
                    <a:pt x="281582" y="187710"/>
                  </a:lnTo>
                  <a:lnTo>
                    <a:pt x="290747" y="224481"/>
                  </a:lnTo>
                  <a:lnTo>
                    <a:pt x="294380" y="265886"/>
                  </a:lnTo>
                  <a:lnTo>
                    <a:pt x="295936" y="283272"/>
                  </a:lnTo>
                  <a:lnTo>
                    <a:pt x="304679" y="313666"/>
                  </a:lnTo>
                  <a:lnTo>
                    <a:pt x="304764" y="309073"/>
                  </a:lnTo>
                  <a:lnTo>
                    <a:pt x="301961" y="303877"/>
                  </a:lnTo>
                  <a:lnTo>
                    <a:pt x="299733" y="301010"/>
                  </a:lnTo>
                  <a:lnTo>
                    <a:pt x="296156" y="274653"/>
                  </a:lnTo>
                  <a:lnTo>
                    <a:pt x="295391" y="231398"/>
                  </a:lnTo>
                  <a:lnTo>
                    <a:pt x="296356" y="184507"/>
                  </a:lnTo>
                  <a:lnTo>
                    <a:pt x="308463" y="140751"/>
                  </a:lnTo>
                  <a:lnTo>
                    <a:pt x="325867" y="96712"/>
                  </a:lnTo>
                  <a:lnTo>
                    <a:pt x="341264" y="72165"/>
                  </a:lnTo>
                  <a:lnTo>
                    <a:pt x="364287" y="51486"/>
                  </a:lnTo>
                  <a:lnTo>
                    <a:pt x="382039" y="44050"/>
                  </a:lnTo>
                  <a:lnTo>
                    <a:pt x="422216" y="33396"/>
                  </a:lnTo>
                  <a:lnTo>
                    <a:pt x="447540" y="37294"/>
                  </a:lnTo>
                  <a:lnTo>
                    <a:pt x="462079" y="42328"/>
                  </a:lnTo>
                  <a:lnTo>
                    <a:pt x="502645" y="75189"/>
                  </a:lnTo>
                  <a:lnTo>
                    <a:pt x="534851" y="111513"/>
                  </a:lnTo>
                  <a:lnTo>
                    <a:pt x="557349" y="147106"/>
                  </a:lnTo>
                  <a:lnTo>
                    <a:pt x="572364" y="184463"/>
                  </a:lnTo>
                  <a:lnTo>
                    <a:pt x="588572" y="222343"/>
                  </a:lnTo>
                  <a:lnTo>
                    <a:pt x="596667" y="260378"/>
                  </a:lnTo>
                  <a:lnTo>
                    <a:pt x="604122" y="298458"/>
                  </a:lnTo>
                  <a:lnTo>
                    <a:pt x="608518" y="342706"/>
                  </a:lnTo>
                  <a:lnTo>
                    <a:pt x="609386" y="388291"/>
                  </a:lnTo>
                  <a:lnTo>
                    <a:pt x="608513" y="430252"/>
                  </a:lnTo>
                  <a:lnTo>
                    <a:pt x="600075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443"/>
            <p:cNvSpPr/>
            <p:nvPr>
              <p:custDataLst>
                <p:tags r:id="rId25"/>
              </p:custDataLst>
            </p:nvPr>
          </p:nvSpPr>
          <p:spPr>
            <a:xfrm>
              <a:off x="6630127" y="4457830"/>
              <a:ext cx="313599" cy="337878"/>
            </a:xfrm>
            <a:custGeom>
              <a:avLst/>
              <a:gdLst/>
              <a:ahLst/>
              <a:cxnLst/>
              <a:rect l="0" t="0" r="0" b="0"/>
              <a:pathLst>
                <a:path w="313599" h="337878">
                  <a:moveTo>
                    <a:pt x="189773" y="37970"/>
                  </a:moveTo>
                  <a:lnTo>
                    <a:pt x="189773" y="37970"/>
                  </a:lnTo>
                  <a:lnTo>
                    <a:pt x="194830" y="37970"/>
                  </a:lnTo>
                  <a:lnTo>
                    <a:pt x="196319" y="36912"/>
                  </a:lnTo>
                  <a:lnTo>
                    <a:pt x="197312" y="35148"/>
                  </a:lnTo>
                  <a:lnTo>
                    <a:pt x="198906" y="24713"/>
                  </a:lnTo>
                  <a:lnTo>
                    <a:pt x="196301" y="18672"/>
                  </a:lnTo>
                  <a:lnTo>
                    <a:pt x="181685" y="1355"/>
                  </a:lnTo>
                  <a:lnTo>
                    <a:pt x="175617" y="310"/>
                  </a:lnTo>
                  <a:lnTo>
                    <a:pt x="167117" y="0"/>
                  </a:lnTo>
                  <a:lnTo>
                    <a:pt x="158184" y="5573"/>
                  </a:lnTo>
                  <a:lnTo>
                    <a:pt x="111516" y="41509"/>
                  </a:lnTo>
                  <a:lnTo>
                    <a:pt x="68500" y="86061"/>
                  </a:lnTo>
                  <a:lnTo>
                    <a:pt x="41052" y="128844"/>
                  </a:lnTo>
                  <a:lnTo>
                    <a:pt x="21647" y="165554"/>
                  </a:lnTo>
                  <a:lnTo>
                    <a:pt x="7548" y="203243"/>
                  </a:lnTo>
                  <a:lnTo>
                    <a:pt x="908" y="246300"/>
                  </a:lnTo>
                  <a:lnTo>
                    <a:pt x="0" y="266028"/>
                  </a:lnTo>
                  <a:lnTo>
                    <a:pt x="5241" y="285379"/>
                  </a:lnTo>
                  <a:lnTo>
                    <a:pt x="15684" y="303505"/>
                  </a:lnTo>
                  <a:lnTo>
                    <a:pt x="30908" y="318616"/>
                  </a:lnTo>
                  <a:lnTo>
                    <a:pt x="53903" y="326743"/>
                  </a:lnTo>
                  <a:lnTo>
                    <a:pt x="96599" y="334141"/>
                  </a:lnTo>
                  <a:lnTo>
                    <a:pt x="128253" y="337877"/>
                  </a:lnTo>
                  <a:lnTo>
                    <a:pt x="163489" y="336009"/>
                  </a:lnTo>
                  <a:lnTo>
                    <a:pt x="200317" y="331651"/>
                  </a:lnTo>
                  <a:lnTo>
                    <a:pt x="235735" y="327245"/>
                  </a:lnTo>
                  <a:lnTo>
                    <a:pt x="277357" y="323706"/>
                  </a:lnTo>
                  <a:lnTo>
                    <a:pt x="313598" y="314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SMARTInkShape-1444"/>
          <p:cNvSpPr/>
          <p:nvPr>
            <p:custDataLst>
              <p:tags r:id="rId2"/>
            </p:custDataLst>
          </p:nvPr>
        </p:nvSpPr>
        <p:spPr>
          <a:xfrm>
            <a:off x="7296150" y="4048173"/>
            <a:ext cx="349930" cy="275872"/>
          </a:xfrm>
          <a:custGeom>
            <a:avLst/>
            <a:gdLst/>
            <a:ahLst/>
            <a:cxnLst/>
            <a:rect l="0" t="0" r="0" b="0"/>
            <a:pathLst>
              <a:path w="349930" h="275872">
                <a:moveTo>
                  <a:pt x="0" y="47577"/>
                </a:moveTo>
                <a:lnTo>
                  <a:pt x="0" y="47577"/>
                </a:lnTo>
                <a:lnTo>
                  <a:pt x="0" y="39376"/>
                </a:lnTo>
                <a:lnTo>
                  <a:pt x="22390" y="15696"/>
                </a:lnTo>
                <a:lnTo>
                  <a:pt x="36855" y="6263"/>
                </a:lnTo>
                <a:lnTo>
                  <a:pt x="74857" y="1199"/>
                </a:lnTo>
                <a:lnTo>
                  <a:pt x="116856" y="198"/>
                </a:lnTo>
                <a:lnTo>
                  <a:pt x="160549" y="0"/>
                </a:lnTo>
                <a:lnTo>
                  <a:pt x="201830" y="10320"/>
                </a:lnTo>
                <a:lnTo>
                  <a:pt x="223490" y="19252"/>
                </a:lnTo>
                <a:lnTo>
                  <a:pt x="240291" y="31751"/>
                </a:lnTo>
                <a:lnTo>
                  <a:pt x="244379" y="38074"/>
                </a:lnTo>
                <a:lnTo>
                  <a:pt x="245470" y="41241"/>
                </a:lnTo>
                <a:lnTo>
                  <a:pt x="245138" y="44412"/>
                </a:lnTo>
                <a:lnTo>
                  <a:pt x="239824" y="59926"/>
                </a:lnTo>
                <a:lnTo>
                  <a:pt x="239257" y="65335"/>
                </a:lnTo>
                <a:lnTo>
                  <a:pt x="236764" y="69999"/>
                </a:lnTo>
                <a:lnTo>
                  <a:pt x="212244" y="91766"/>
                </a:lnTo>
                <a:lnTo>
                  <a:pt x="195766" y="100416"/>
                </a:lnTo>
                <a:lnTo>
                  <a:pt x="174058" y="106698"/>
                </a:lnTo>
                <a:lnTo>
                  <a:pt x="170014" y="109216"/>
                </a:lnTo>
                <a:lnTo>
                  <a:pt x="165520" y="114836"/>
                </a:lnTo>
                <a:lnTo>
                  <a:pt x="162635" y="122011"/>
                </a:lnTo>
                <a:lnTo>
                  <a:pt x="165063" y="125814"/>
                </a:lnTo>
                <a:lnTo>
                  <a:pt x="170728" y="131032"/>
                </a:lnTo>
                <a:lnTo>
                  <a:pt x="212702" y="152405"/>
                </a:lnTo>
                <a:lnTo>
                  <a:pt x="253329" y="170119"/>
                </a:lnTo>
                <a:lnTo>
                  <a:pt x="293457" y="194001"/>
                </a:lnTo>
                <a:lnTo>
                  <a:pt x="339785" y="235276"/>
                </a:lnTo>
                <a:lnTo>
                  <a:pt x="343999" y="239385"/>
                </a:lnTo>
                <a:lnTo>
                  <a:pt x="348679" y="249595"/>
                </a:lnTo>
                <a:lnTo>
                  <a:pt x="349929" y="255280"/>
                </a:lnTo>
                <a:lnTo>
                  <a:pt x="349703" y="260130"/>
                </a:lnTo>
                <a:lnTo>
                  <a:pt x="346628" y="268339"/>
                </a:lnTo>
                <a:lnTo>
                  <a:pt x="343269" y="270952"/>
                </a:lnTo>
                <a:lnTo>
                  <a:pt x="333892" y="273855"/>
                </a:lnTo>
                <a:lnTo>
                  <a:pt x="294088" y="275871"/>
                </a:lnTo>
                <a:lnTo>
                  <a:pt x="251884" y="271060"/>
                </a:lnTo>
                <a:lnTo>
                  <a:pt x="215273" y="262902"/>
                </a:lnTo>
                <a:lnTo>
                  <a:pt x="177614" y="253781"/>
                </a:lnTo>
                <a:lnTo>
                  <a:pt x="134998" y="240877"/>
                </a:lnTo>
                <a:lnTo>
                  <a:pt x="114300" y="2380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SMARTInkShape-1445"/>
          <p:cNvSpPr/>
          <p:nvPr>
            <p:custDataLst>
              <p:tags r:id="rId3"/>
            </p:custDataLst>
          </p:nvPr>
        </p:nvSpPr>
        <p:spPr>
          <a:xfrm>
            <a:off x="3725781" y="3049090"/>
            <a:ext cx="1396299" cy="475112"/>
          </a:xfrm>
          <a:custGeom>
            <a:avLst/>
            <a:gdLst/>
            <a:ahLst/>
            <a:cxnLst/>
            <a:rect l="0" t="0" r="0" b="0"/>
            <a:pathLst>
              <a:path w="1396299" h="475112">
                <a:moveTo>
                  <a:pt x="1389144" y="103685"/>
                </a:moveTo>
                <a:lnTo>
                  <a:pt x="1389144" y="103685"/>
                </a:lnTo>
                <a:lnTo>
                  <a:pt x="1384088" y="103685"/>
                </a:lnTo>
                <a:lnTo>
                  <a:pt x="1378783" y="100863"/>
                </a:lnTo>
                <a:lnTo>
                  <a:pt x="1361698" y="90428"/>
                </a:lnTo>
                <a:lnTo>
                  <a:pt x="1321363" y="75037"/>
                </a:lnTo>
                <a:lnTo>
                  <a:pt x="1290744" y="68385"/>
                </a:lnTo>
                <a:lnTo>
                  <a:pt x="1254861" y="63592"/>
                </a:lnTo>
                <a:lnTo>
                  <a:pt x="1217418" y="58292"/>
                </a:lnTo>
                <a:lnTo>
                  <a:pt x="1173868" y="53899"/>
                </a:lnTo>
                <a:lnTo>
                  <a:pt x="1140007" y="49808"/>
                </a:lnTo>
                <a:lnTo>
                  <a:pt x="1107319" y="47990"/>
                </a:lnTo>
                <a:lnTo>
                  <a:pt x="1075152" y="44360"/>
                </a:lnTo>
                <a:lnTo>
                  <a:pt x="1042159" y="40276"/>
                </a:lnTo>
                <a:lnTo>
                  <a:pt x="1006329" y="38462"/>
                </a:lnTo>
                <a:lnTo>
                  <a:pt x="969237" y="37655"/>
                </a:lnTo>
                <a:lnTo>
                  <a:pt x="932644" y="36239"/>
                </a:lnTo>
                <a:lnTo>
                  <a:pt x="898741" y="32081"/>
                </a:lnTo>
                <a:lnTo>
                  <a:pt x="863213" y="29528"/>
                </a:lnTo>
                <a:lnTo>
                  <a:pt x="826255" y="27334"/>
                </a:lnTo>
                <a:lnTo>
                  <a:pt x="788663" y="22832"/>
                </a:lnTo>
                <a:lnTo>
                  <a:pt x="753611" y="20125"/>
                </a:lnTo>
                <a:lnTo>
                  <a:pt x="719335" y="18922"/>
                </a:lnTo>
                <a:lnTo>
                  <a:pt x="682934" y="18387"/>
                </a:lnTo>
                <a:lnTo>
                  <a:pt x="648412" y="18150"/>
                </a:lnTo>
                <a:lnTo>
                  <a:pt x="615430" y="18044"/>
                </a:lnTo>
                <a:lnTo>
                  <a:pt x="583132" y="17998"/>
                </a:lnTo>
                <a:lnTo>
                  <a:pt x="548317" y="17977"/>
                </a:lnTo>
                <a:lnTo>
                  <a:pt x="512735" y="17967"/>
                </a:lnTo>
                <a:lnTo>
                  <a:pt x="479282" y="17963"/>
                </a:lnTo>
                <a:lnTo>
                  <a:pt x="443952" y="17962"/>
                </a:lnTo>
                <a:lnTo>
                  <a:pt x="408142" y="17961"/>
                </a:lnTo>
                <a:lnTo>
                  <a:pt x="374588" y="17960"/>
                </a:lnTo>
                <a:lnTo>
                  <a:pt x="342035" y="20783"/>
                </a:lnTo>
                <a:lnTo>
                  <a:pt x="309929" y="25565"/>
                </a:lnTo>
                <a:lnTo>
                  <a:pt x="263162" y="34207"/>
                </a:lnTo>
                <a:lnTo>
                  <a:pt x="222023" y="43470"/>
                </a:lnTo>
                <a:lnTo>
                  <a:pt x="183023" y="53976"/>
                </a:lnTo>
                <a:lnTo>
                  <a:pt x="144656" y="68966"/>
                </a:lnTo>
                <a:lnTo>
                  <a:pt x="107535" y="81638"/>
                </a:lnTo>
                <a:lnTo>
                  <a:pt x="68834" y="104347"/>
                </a:lnTo>
                <a:lnTo>
                  <a:pt x="34960" y="135522"/>
                </a:lnTo>
                <a:lnTo>
                  <a:pt x="6121" y="174601"/>
                </a:lnTo>
                <a:lnTo>
                  <a:pt x="0" y="206476"/>
                </a:lnTo>
                <a:lnTo>
                  <a:pt x="222" y="221336"/>
                </a:lnTo>
                <a:lnTo>
                  <a:pt x="11840" y="260995"/>
                </a:lnTo>
                <a:lnTo>
                  <a:pt x="25967" y="286115"/>
                </a:lnTo>
                <a:lnTo>
                  <a:pt x="70377" y="328680"/>
                </a:lnTo>
                <a:lnTo>
                  <a:pt x="100344" y="348033"/>
                </a:lnTo>
                <a:lnTo>
                  <a:pt x="146419" y="363626"/>
                </a:lnTo>
                <a:lnTo>
                  <a:pt x="176485" y="372229"/>
                </a:lnTo>
                <a:lnTo>
                  <a:pt x="224004" y="384610"/>
                </a:lnTo>
                <a:lnTo>
                  <a:pt x="262762" y="394699"/>
                </a:lnTo>
                <a:lnTo>
                  <a:pt x="297627" y="406238"/>
                </a:lnTo>
                <a:lnTo>
                  <a:pt x="333584" y="418423"/>
                </a:lnTo>
                <a:lnTo>
                  <a:pt x="372848" y="429835"/>
                </a:lnTo>
                <a:lnTo>
                  <a:pt x="418521" y="438435"/>
                </a:lnTo>
                <a:lnTo>
                  <a:pt x="461398" y="445785"/>
                </a:lnTo>
                <a:lnTo>
                  <a:pt x="504796" y="452579"/>
                </a:lnTo>
                <a:lnTo>
                  <a:pt x="529703" y="455873"/>
                </a:lnTo>
                <a:lnTo>
                  <a:pt x="555834" y="459127"/>
                </a:lnTo>
                <a:lnTo>
                  <a:pt x="581720" y="462355"/>
                </a:lnTo>
                <a:lnTo>
                  <a:pt x="607445" y="465564"/>
                </a:lnTo>
                <a:lnTo>
                  <a:pt x="633061" y="468763"/>
                </a:lnTo>
                <a:lnTo>
                  <a:pt x="658606" y="470896"/>
                </a:lnTo>
                <a:lnTo>
                  <a:pt x="684102" y="472317"/>
                </a:lnTo>
                <a:lnTo>
                  <a:pt x="709566" y="473264"/>
                </a:lnTo>
                <a:lnTo>
                  <a:pt x="736067" y="473897"/>
                </a:lnTo>
                <a:lnTo>
                  <a:pt x="763259" y="474317"/>
                </a:lnTo>
                <a:lnTo>
                  <a:pt x="790912" y="474598"/>
                </a:lnTo>
                <a:lnTo>
                  <a:pt x="818873" y="474786"/>
                </a:lnTo>
                <a:lnTo>
                  <a:pt x="847038" y="474910"/>
                </a:lnTo>
                <a:lnTo>
                  <a:pt x="875340" y="474994"/>
                </a:lnTo>
                <a:lnTo>
                  <a:pt x="902675" y="475049"/>
                </a:lnTo>
                <a:lnTo>
                  <a:pt x="929364" y="475086"/>
                </a:lnTo>
                <a:lnTo>
                  <a:pt x="955624" y="475111"/>
                </a:lnTo>
                <a:lnTo>
                  <a:pt x="981598" y="474069"/>
                </a:lnTo>
                <a:lnTo>
                  <a:pt x="1007380" y="472316"/>
                </a:lnTo>
                <a:lnTo>
                  <a:pt x="1033035" y="470089"/>
                </a:lnTo>
                <a:lnTo>
                  <a:pt x="1057546" y="468604"/>
                </a:lnTo>
                <a:lnTo>
                  <a:pt x="1104537" y="466955"/>
                </a:lnTo>
                <a:lnTo>
                  <a:pt x="1150116" y="463399"/>
                </a:lnTo>
                <a:lnTo>
                  <a:pt x="1194009" y="457233"/>
                </a:lnTo>
                <a:lnTo>
                  <a:pt x="1234684" y="447437"/>
                </a:lnTo>
                <a:lnTo>
                  <a:pt x="1271106" y="436028"/>
                </a:lnTo>
                <a:lnTo>
                  <a:pt x="1318540" y="417704"/>
                </a:lnTo>
                <a:lnTo>
                  <a:pt x="1332549" y="411456"/>
                </a:lnTo>
                <a:lnTo>
                  <a:pt x="1340831" y="404116"/>
                </a:lnTo>
                <a:lnTo>
                  <a:pt x="1345294" y="396047"/>
                </a:lnTo>
                <a:lnTo>
                  <a:pt x="1350605" y="378616"/>
                </a:lnTo>
                <a:lnTo>
                  <a:pt x="1377222" y="332114"/>
                </a:lnTo>
                <a:lnTo>
                  <a:pt x="1390668" y="303660"/>
                </a:lnTo>
                <a:lnTo>
                  <a:pt x="1396298" y="270064"/>
                </a:lnTo>
                <a:lnTo>
                  <a:pt x="1391971" y="248539"/>
                </a:lnTo>
                <a:lnTo>
                  <a:pt x="1377002" y="208851"/>
                </a:lnTo>
                <a:lnTo>
                  <a:pt x="1349704" y="163891"/>
                </a:lnTo>
                <a:lnTo>
                  <a:pt x="1317187" y="123338"/>
                </a:lnTo>
                <a:lnTo>
                  <a:pt x="1270626" y="84754"/>
                </a:lnTo>
                <a:lnTo>
                  <a:pt x="1228203" y="61152"/>
                </a:lnTo>
                <a:lnTo>
                  <a:pt x="1194848" y="47387"/>
                </a:lnTo>
                <a:lnTo>
                  <a:pt x="1159915" y="34214"/>
                </a:lnTo>
                <a:lnTo>
                  <a:pt x="1126751" y="21303"/>
                </a:lnTo>
                <a:lnTo>
                  <a:pt x="1088728" y="11332"/>
                </a:lnTo>
                <a:lnTo>
                  <a:pt x="1048192" y="4431"/>
                </a:lnTo>
                <a:lnTo>
                  <a:pt x="1009010" y="1364"/>
                </a:lnTo>
                <a:lnTo>
                  <a:pt x="970429" y="0"/>
                </a:lnTo>
                <a:lnTo>
                  <a:pt x="931057" y="453"/>
                </a:lnTo>
                <a:lnTo>
                  <a:pt x="888864" y="4182"/>
                </a:lnTo>
                <a:lnTo>
                  <a:pt x="848239" y="12189"/>
                </a:lnTo>
                <a:lnTo>
                  <a:pt x="810075" y="22804"/>
                </a:lnTo>
                <a:lnTo>
                  <a:pt x="775474" y="34577"/>
                </a:lnTo>
                <a:lnTo>
                  <a:pt x="728528" y="50719"/>
                </a:lnTo>
                <a:lnTo>
                  <a:pt x="712869" y="560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Shape-1446"/>
          <p:cNvSpPr/>
          <p:nvPr>
            <p:custDataLst>
              <p:tags r:id="rId4"/>
            </p:custDataLst>
          </p:nvPr>
        </p:nvSpPr>
        <p:spPr>
          <a:xfrm>
            <a:off x="1591244" y="5553075"/>
            <a:ext cx="2265936" cy="485776"/>
          </a:xfrm>
          <a:custGeom>
            <a:avLst/>
            <a:gdLst/>
            <a:ahLst/>
            <a:cxnLst/>
            <a:rect l="0" t="0" r="0" b="0"/>
            <a:pathLst>
              <a:path w="2265936" h="485776">
                <a:moveTo>
                  <a:pt x="685231" y="38100"/>
                </a:moveTo>
                <a:lnTo>
                  <a:pt x="685231" y="38100"/>
                </a:lnTo>
                <a:lnTo>
                  <a:pt x="685231" y="28967"/>
                </a:lnTo>
                <a:lnTo>
                  <a:pt x="680175" y="28691"/>
                </a:lnTo>
                <a:lnTo>
                  <a:pt x="674870" y="31448"/>
                </a:lnTo>
                <a:lnTo>
                  <a:pt x="668985" y="35144"/>
                </a:lnTo>
                <a:lnTo>
                  <a:pt x="656583" y="37516"/>
                </a:lnTo>
                <a:lnTo>
                  <a:pt x="616113" y="38066"/>
                </a:lnTo>
                <a:lnTo>
                  <a:pt x="581032" y="39152"/>
                </a:lnTo>
                <a:lnTo>
                  <a:pt x="535912" y="46300"/>
                </a:lnTo>
                <a:lnTo>
                  <a:pt x="495339" y="54968"/>
                </a:lnTo>
                <a:lnTo>
                  <a:pt x="456751" y="66871"/>
                </a:lnTo>
                <a:lnTo>
                  <a:pt x="413498" y="79414"/>
                </a:lnTo>
                <a:lnTo>
                  <a:pt x="370735" y="92083"/>
                </a:lnTo>
                <a:lnTo>
                  <a:pt x="334990" y="101602"/>
                </a:lnTo>
                <a:lnTo>
                  <a:pt x="297587" y="112184"/>
                </a:lnTo>
                <a:lnTo>
                  <a:pt x="260752" y="127196"/>
                </a:lnTo>
                <a:lnTo>
                  <a:pt x="219325" y="142287"/>
                </a:lnTo>
                <a:lnTo>
                  <a:pt x="180568" y="160515"/>
                </a:lnTo>
                <a:lnTo>
                  <a:pt x="142338" y="183441"/>
                </a:lnTo>
                <a:lnTo>
                  <a:pt x="104212" y="202080"/>
                </a:lnTo>
                <a:lnTo>
                  <a:pt x="71164" y="225831"/>
                </a:lnTo>
                <a:lnTo>
                  <a:pt x="30313" y="273418"/>
                </a:lnTo>
                <a:lnTo>
                  <a:pt x="19165" y="287741"/>
                </a:lnTo>
                <a:lnTo>
                  <a:pt x="3754" y="311216"/>
                </a:lnTo>
                <a:lnTo>
                  <a:pt x="0" y="335095"/>
                </a:lnTo>
                <a:lnTo>
                  <a:pt x="4656" y="350701"/>
                </a:lnTo>
                <a:lnTo>
                  <a:pt x="21836" y="379276"/>
                </a:lnTo>
                <a:lnTo>
                  <a:pt x="30908" y="388348"/>
                </a:lnTo>
                <a:lnTo>
                  <a:pt x="72626" y="412622"/>
                </a:lnTo>
                <a:lnTo>
                  <a:pt x="118772" y="431789"/>
                </a:lnTo>
                <a:lnTo>
                  <a:pt x="164842" y="440134"/>
                </a:lnTo>
                <a:lnTo>
                  <a:pt x="207788" y="451242"/>
                </a:lnTo>
                <a:lnTo>
                  <a:pt x="242259" y="455435"/>
                </a:lnTo>
                <a:lnTo>
                  <a:pt x="284340" y="456677"/>
                </a:lnTo>
                <a:lnTo>
                  <a:pt x="325266" y="462101"/>
                </a:lnTo>
                <a:lnTo>
                  <a:pt x="364204" y="465355"/>
                </a:lnTo>
                <a:lnTo>
                  <a:pt x="407608" y="466319"/>
                </a:lnTo>
                <a:lnTo>
                  <a:pt x="453983" y="466605"/>
                </a:lnTo>
                <a:lnTo>
                  <a:pt x="501237" y="466689"/>
                </a:lnTo>
                <a:lnTo>
                  <a:pt x="535722" y="469532"/>
                </a:lnTo>
                <a:lnTo>
                  <a:pt x="571158" y="473264"/>
                </a:lnTo>
                <a:lnTo>
                  <a:pt x="604546" y="474923"/>
                </a:lnTo>
                <a:lnTo>
                  <a:pt x="639846" y="475661"/>
                </a:lnTo>
                <a:lnTo>
                  <a:pt x="675643" y="475988"/>
                </a:lnTo>
                <a:lnTo>
                  <a:pt x="709192" y="476134"/>
                </a:lnTo>
                <a:lnTo>
                  <a:pt x="744564" y="476198"/>
                </a:lnTo>
                <a:lnTo>
                  <a:pt x="781451" y="476228"/>
                </a:lnTo>
                <a:lnTo>
                  <a:pt x="819012" y="476240"/>
                </a:lnTo>
                <a:lnTo>
                  <a:pt x="854050" y="479067"/>
                </a:lnTo>
                <a:lnTo>
                  <a:pt x="889378" y="482794"/>
                </a:lnTo>
                <a:lnTo>
                  <a:pt x="929775" y="484450"/>
                </a:lnTo>
                <a:lnTo>
                  <a:pt x="969600" y="485186"/>
                </a:lnTo>
                <a:lnTo>
                  <a:pt x="1008467" y="485513"/>
                </a:lnTo>
                <a:lnTo>
                  <a:pt x="1046908" y="485659"/>
                </a:lnTo>
                <a:lnTo>
                  <a:pt x="1085160" y="485723"/>
                </a:lnTo>
                <a:lnTo>
                  <a:pt x="1123327" y="485753"/>
                </a:lnTo>
                <a:lnTo>
                  <a:pt x="1161457" y="485765"/>
                </a:lnTo>
                <a:lnTo>
                  <a:pt x="1199571" y="485770"/>
                </a:lnTo>
                <a:lnTo>
                  <a:pt x="1237676" y="485773"/>
                </a:lnTo>
                <a:lnTo>
                  <a:pt x="1275779" y="485774"/>
                </a:lnTo>
                <a:lnTo>
                  <a:pt x="1313880" y="485774"/>
                </a:lnTo>
                <a:lnTo>
                  <a:pt x="1351980" y="485775"/>
                </a:lnTo>
                <a:lnTo>
                  <a:pt x="1390081" y="485775"/>
                </a:lnTo>
                <a:lnTo>
                  <a:pt x="1428181" y="485775"/>
                </a:lnTo>
                <a:lnTo>
                  <a:pt x="1465223" y="485775"/>
                </a:lnTo>
                <a:lnTo>
                  <a:pt x="1499325" y="485775"/>
                </a:lnTo>
                <a:lnTo>
                  <a:pt x="1534942" y="485775"/>
                </a:lnTo>
                <a:lnTo>
                  <a:pt x="1570880" y="485775"/>
                </a:lnTo>
                <a:lnTo>
                  <a:pt x="1604492" y="485775"/>
                </a:lnTo>
                <a:lnTo>
                  <a:pt x="1639891" y="485775"/>
                </a:lnTo>
                <a:lnTo>
                  <a:pt x="1675733" y="485775"/>
                </a:lnTo>
                <a:lnTo>
                  <a:pt x="1709301" y="485775"/>
                </a:lnTo>
                <a:lnTo>
                  <a:pt x="1741860" y="485775"/>
                </a:lnTo>
                <a:lnTo>
                  <a:pt x="1773968" y="485775"/>
                </a:lnTo>
                <a:lnTo>
                  <a:pt x="1805878" y="485775"/>
                </a:lnTo>
                <a:lnTo>
                  <a:pt x="1837699" y="485775"/>
                </a:lnTo>
                <a:lnTo>
                  <a:pt x="1869481" y="485775"/>
                </a:lnTo>
                <a:lnTo>
                  <a:pt x="1901245" y="485775"/>
                </a:lnTo>
                <a:lnTo>
                  <a:pt x="1933001" y="482953"/>
                </a:lnTo>
                <a:lnTo>
                  <a:pt x="1964754" y="479229"/>
                </a:lnTo>
                <a:lnTo>
                  <a:pt x="2010264" y="476074"/>
                </a:lnTo>
                <a:lnTo>
                  <a:pt x="2045856" y="468907"/>
                </a:lnTo>
                <a:lnTo>
                  <a:pt x="2092449" y="457004"/>
                </a:lnTo>
                <a:lnTo>
                  <a:pt x="2132541" y="444461"/>
                </a:lnTo>
                <a:lnTo>
                  <a:pt x="2177769" y="428620"/>
                </a:lnTo>
                <a:lnTo>
                  <a:pt x="2224937" y="406400"/>
                </a:lnTo>
                <a:lnTo>
                  <a:pt x="2234909" y="397228"/>
                </a:lnTo>
                <a:lnTo>
                  <a:pt x="2252241" y="374474"/>
                </a:lnTo>
                <a:lnTo>
                  <a:pt x="2258767" y="354585"/>
                </a:lnTo>
                <a:lnTo>
                  <a:pt x="2261305" y="350690"/>
                </a:lnTo>
                <a:lnTo>
                  <a:pt x="2264877" y="335095"/>
                </a:lnTo>
                <a:lnTo>
                  <a:pt x="2265935" y="322126"/>
                </a:lnTo>
                <a:lnTo>
                  <a:pt x="2263361" y="314969"/>
                </a:lnTo>
                <a:lnTo>
                  <a:pt x="2261193" y="311580"/>
                </a:lnTo>
                <a:lnTo>
                  <a:pt x="2255596" y="291988"/>
                </a:lnTo>
                <a:lnTo>
                  <a:pt x="2230984" y="270144"/>
                </a:lnTo>
                <a:lnTo>
                  <a:pt x="2183932" y="241307"/>
                </a:lnTo>
                <a:lnTo>
                  <a:pt x="2142090" y="222251"/>
                </a:lnTo>
                <a:lnTo>
                  <a:pt x="2114516" y="212372"/>
                </a:lnTo>
                <a:lnTo>
                  <a:pt x="2095090" y="207564"/>
                </a:lnTo>
                <a:lnTo>
                  <a:pt x="2081243" y="203376"/>
                </a:lnTo>
                <a:lnTo>
                  <a:pt x="2034436" y="193773"/>
                </a:lnTo>
                <a:lnTo>
                  <a:pt x="1987942" y="184241"/>
                </a:lnTo>
                <a:lnTo>
                  <a:pt x="1947907" y="180204"/>
                </a:lnTo>
                <a:lnTo>
                  <a:pt x="1902146" y="171300"/>
                </a:lnTo>
                <a:lnTo>
                  <a:pt x="1856688" y="161829"/>
                </a:lnTo>
                <a:lnTo>
                  <a:pt x="1809360" y="142684"/>
                </a:lnTo>
                <a:lnTo>
                  <a:pt x="1795502" y="137499"/>
                </a:lnTo>
                <a:lnTo>
                  <a:pt x="1749746" y="126110"/>
                </a:lnTo>
                <a:lnTo>
                  <a:pt x="1723632" y="116946"/>
                </a:lnTo>
                <a:lnTo>
                  <a:pt x="1685183" y="107044"/>
                </a:lnTo>
                <a:lnTo>
                  <a:pt x="1654552" y="97893"/>
                </a:lnTo>
                <a:lnTo>
                  <a:pt x="1630368" y="93211"/>
                </a:lnTo>
                <a:lnTo>
                  <a:pt x="1587474" y="78843"/>
                </a:lnTo>
                <a:lnTo>
                  <a:pt x="1563573" y="74161"/>
                </a:lnTo>
                <a:lnTo>
                  <a:pt x="1543086" y="68893"/>
                </a:lnTo>
                <a:lnTo>
                  <a:pt x="1501612" y="64048"/>
                </a:lnTo>
                <a:lnTo>
                  <a:pt x="1457349" y="57756"/>
                </a:lnTo>
                <a:lnTo>
                  <a:pt x="1411169" y="57203"/>
                </a:lnTo>
                <a:lnTo>
                  <a:pt x="1364800" y="57153"/>
                </a:lnTo>
                <a:lnTo>
                  <a:pt x="1319180" y="57150"/>
                </a:lnTo>
                <a:lnTo>
                  <a:pt x="1294637" y="56092"/>
                </a:lnTo>
                <a:lnTo>
                  <a:pt x="1247272" y="48508"/>
                </a:lnTo>
                <a:lnTo>
                  <a:pt x="1205157" y="47703"/>
                </a:lnTo>
                <a:lnTo>
                  <a:pt x="1180419" y="46589"/>
                </a:lnTo>
                <a:lnTo>
                  <a:pt x="1132979" y="38985"/>
                </a:lnTo>
                <a:lnTo>
                  <a:pt x="1085370" y="31632"/>
                </a:lnTo>
                <a:lnTo>
                  <a:pt x="1045729" y="23921"/>
                </a:lnTo>
                <a:lnTo>
                  <a:pt x="1002187" y="19691"/>
                </a:lnTo>
                <a:lnTo>
                  <a:pt x="978463" y="16418"/>
                </a:lnTo>
                <a:lnTo>
                  <a:pt x="939158" y="9375"/>
                </a:lnTo>
                <a:lnTo>
                  <a:pt x="892575" y="962"/>
                </a:lnTo>
                <a:lnTo>
                  <a:pt x="847045" y="84"/>
                </a:lnTo>
                <a:lnTo>
                  <a:pt x="799604" y="8"/>
                </a:lnTo>
                <a:lnTo>
                  <a:pt x="751995" y="1"/>
                </a:lnTo>
                <a:lnTo>
                  <a:pt x="709859" y="0"/>
                </a:lnTo>
                <a:lnTo>
                  <a:pt x="662855" y="0"/>
                </a:lnTo>
                <a:lnTo>
                  <a:pt x="637679" y="1058"/>
                </a:lnTo>
                <a:lnTo>
                  <a:pt x="598052" y="8201"/>
                </a:lnTo>
                <a:lnTo>
                  <a:pt x="554512" y="12173"/>
                </a:lnTo>
                <a:lnTo>
                  <a:pt x="512873" y="25748"/>
                </a:lnTo>
                <a:lnTo>
                  <a:pt x="466037" y="36264"/>
                </a:lnTo>
                <a:lnTo>
                  <a:pt x="421337" y="48220"/>
                </a:lnTo>
                <a:lnTo>
                  <a:pt x="380431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SMARTInkShape-Group353"/>
          <p:cNvGrpSpPr/>
          <p:nvPr/>
        </p:nvGrpSpPr>
        <p:grpSpPr>
          <a:xfrm>
            <a:off x="4152900" y="5553075"/>
            <a:ext cx="2686051" cy="704851"/>
            <a:chOff x="4152900" y="5553075"/>
            <a:chExt cx="2686051" cy="704851"/>
          </a:xfrm>
        </p:grpSpPr>
        <p:sp>
          <p:nvSpPr>
            <p:cNvPr id="342" name="SMARTInkShape-1447"/>
            <p:cNvSpPr/>
            <p:nvPr>
              <p:custDataLst>
                <p:tags r:id="rId12"/>
              </p:custDataLst>
            </p:nvPr>
          </p:nvSpPr>
          <p:spPr>
            <a:xfrm>
              <a:off x="6591300" y="5667375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0"/>
                  </a:moveTo>
                  <a:lnTo>
                    <a:pt x="0" y="0"/>
                  </a:lnTo>
                  <a:lnTo>
                    <a:pt x="41777" y="0"/>
                  </a:lnTo>
                  <a:lnTo>
                    <a:pt x="87078" y="0"/>
                  </a:lnTo>
                  <a:lnTo>
                    <a:pt x="127048" y="2822"/>
                  </a:lnTo>
                  <a:lnTo>
                    <a:pt x="166760" y="7539"/>
                  </a:lnTo>
                  <a:lnTo>
                    <a:pt x="208624" y="9133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448"/>
            <p:cNvSpPr/>
            <p:nvPr>
              <p:custDataLst>
                <p:tags r:id="rId13"/>
              </p:custDataLst>
            </p:nvPr>
          </p:nvSpPr>
          <p:spPr>
            <a:xfrm>
              <a:off x="6638925" y="5553075"/>
              <a:ext cx="47626" cy="381001"/>
            </a:xfrm>
            <a:custGeom>
              <a:avLst/>
              <a:gdLst/>
              <a:ahLst/>
              <a:cxnLst/>
              <a:rect l="0" t="0" r="0" b="0"/>
              <a:pathLst>
                <a:path w="47626" h="38100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5057" y="86692"/>
                  </a:lnTo>
                  <a:lnTo>
                    <a:pt x="8201" y="126346"/>
                  </a:lnTo>
                  <a:lnTo>
                    <a:pt x="14189" y="169963"/>
                  </a:lnTo>
                  <a:lnTo>
                    <a:pt x="17610" y="211344"/>
                  </a:lnTo>
                  <a:lnTo>
                    <a:pt x="23680" y="250416"/>
                  </a:lnTo>
                  <a:lnTo>
                    <a:pt x="27125" y="288804"/>
                  </a:lnTo>
                  <a:lnTo>
                    <a:pt x="34834" y="331039"/>
                  </a:lnTo>
                  <a:lnTo>
                    <a:pt x="38191" y="352909"/>
                  </a:lnTo>
                  <a:lnTo>
                    <a:pt x="4762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449"/>
            <p:cNvSpPr/>
            <p:nvPr>
              <p:custDataLst>
                <p:tags r:id="rId14"/>
              </p:custDataLst>
            </p:nvPr>
          </p:nvSpPr>
          <p:spPr>
            <a:xfrm>
              <a:off x="6296063" y="5677813"/>
              <a:ext cx="228563" cy="303888"/>
            </a:xfrm>
            <a:custGeom>
              <a:avLst/>
              <a:gdLst/>
              <a:ahLst/>
              <a:cxnLst/>
              <a:rect l="0" t="0" r="0" b="0"/>
              <a:pathLst>
                <a:path w="228563" h="303888">
                  <a:moveTo>
                    <a:pt x="57112" y="65762"/>
                  </a:moveTo>
                  <a:lnTo>
                    <a:pt x="57112" y="65762"/>
                  </a:lnTo>
                  <a:lnTo>
                    <a:pt x="52056" y="65762"/>
                  </a:lnTo>
                  <a:lnTo>
                    <a:pt x="50566" y="64704"/>
                  </a:lnTo>
                  <a:lnTo>
                    <a:pt x="49573" y="62940"/>
                  </a:lnTo>
                  <a:lnTo>
                    <a:pt x="47979" y="57561"/>
                  </a:lnTo>
                  <a:lnTo>
                    <a:pt x="44939" y="56825"/>
                  </a:lnTo>
                  <a:lnTo>
                    <a:pt x="42647" y="56629"/>
                  </a:lnTo>
                  <a:lnTo>
                    <a:pt x="41119" y="57557"/>
                  </a:lnTo>
                  <a:lnTo>
                    <a:pt x="40100" y="59234"/>
                  </a:lnTo>
                  <a:lnTo>
                    <a:pt x="38665" y="66650"/>
                  </a:lnTo>
                  <a:lnTo>
                    <a:pt x="38098" y="106353"/>
                  </a:lnTo>
                  <a:lnTo>
                    <a:pt x="30528" y="151815"/>
                  </a:lnTo>
                  <a:lnTo>
                    <a:pt x="22253" y="198097"/>
                  </a:lnTo>
                  <a:lnTo>
                    <a:pt x="12751" y="240019"/>
                  </a:lnTo>
                  <a:lnTo>
                    <a:pt x="9396" y="257212"/>
                  </a:lnTo>
                  <a:lnTo>
                    <a:pt x="7309" y="260070"/>
                  </a:lnTo>
                  <a:lnTo>
                    <a:pt x="4861" y="261976"/>
                  </a:lnTo>
                  <a:lnTo>
                    <a:pt x="2139" y="266915"/>
                  </a:lnTo>
                  <a:lnTo>
                    <a:pt x="392" y="273653"/>
                  </a:lnTo>
                  <a:lnTo>
                    <a:pt x="153" y="271753"/>
                  </a:lnTo>
                  <a:lnTo>
                    <a:pt x="0" y="261909"/>
                  </a:lnTo>
                  <a:lnTo>
                    <a:pt x="8167" y="220130"/>
                  </a:lnTo>
                  <a:lnTo>
                    <a:pt x="14153" y="180057"/>
                  </a:lnTo>
                  <a:lnTo>
                    <a:pt x="27685" y="139726"/>
                  </a:lnTo>
                  <a:lnTo>
                    <a:pt x="45100" y="95909"/>
                  </a:lnTo>
                  <a:lnTo>
                    <a:pt x="69948" y="48904"/>
                  </a:lnTo>
                  <a:lnTo>
                    <a:pt x="89960" y="20903"/>
                  </a:lnTo>
                  <a:lnTo>
                    <a:pt x="113412" y="6021"/>
                  </a:lnTo>
                  <a:lnTo>
                    <a:pt x="131890" y="457"/>
                  </a:lnTo>
                  <a:lnTo>
                    <a:pt x="135539" y="0"/>
                  </a:lnTo>
                  <a:lnTo>
                    <a:pt x="142416" y="2315"/>
                  </a:lnTo>
                  <a:lnTo>
                    <a:pt x="145731" y="4414"/>
                  </a:lnTo>
                  <a:lnTo>
                    <a:pt x="155454" y="17481"/>
                  </a:lnTo>
                  <a:lnTo>
                    <a:pt x="171401" y="64944"/>
                  </a:lnTo>
                  <a:lnTo>
                    <a:pt x="178112" y="96917"/>
                  </a:lnTo>
                  <a:lnTo>
                    <a:pt x="182922" y="133201"/>
                  </a:lnTo>
                  <a:lnTo>
                    <a:pt x="191050" y="170763"/>
                  </a:lnTo>
                  <a:lnTo>
                    <a:pt x="203278" y="216325"/>
                  </a:lnTo>
                  <a:lnTo>
                    <a:pt x="216230" y="262723"/>
                  </a:lnTo>
                  <a:lnTo>
                    <a:pt x="218848" y="276067"/>
                  </a:lnTo>
                  <a:lnTo>
                    <a:pt x="228562" y="303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450"/>
            <p:cNvSpPr/>
            <p:nvPr>
              <p:custDataLst>
                <p:tags r:id="rId15"/>
              </p:custDataLst>
            </p:nvPr>
          </p:nvSpPr>
          <p:spPr>
            <a:xfrm>
              <a:off x="6057900" y="5687623"/>
              <a:ext cx="232995" cy="284553"/>
            </a:xfrm>
            <a:custGeom>
              <a:avLst/>
              <a:gdLst/>
              <a:ahLst/>
              <a:cxnLst/>
              <a:rect l="0" t="0" r="0" b="0"/>
              <a:pathLst>
                <a:path w="232995" h="284553">
                  <a:moveTo>
                    <a:pt x="0" y="94052"/>
                  </a:moveTo>
                  <a:lnTo>
                    <a:pt x="0" y="94052"/>
                  </a:lnTo>
                  <a:lnTo>
                    <a:pt x="17900" y="101591"/>
                  </a:lnTo>
                  <a:lnTo>
                    <a:pt x="31057" y="105811"/>
                  </a:lnTo>
                  <a:lnTo>
                    <a:pt x="42378" y="109862"/>
                  </a:lnTo>
                  <a:lnTo>
                    <a:pt x="88612" y="112912"/>
                  </a:lnTo>
                  <a:lnTo>
                    <a:pt x="104999" y="111959"/>
                  </a:lnTo>
                  <a:lnTo>
                    <a:pt x="152337" y="96848"/>
                  </a:lnTo>
                  <a:lnTo>
                    <a:pt x="199835" y="74980"/>
                  </a:lnTo>
                  <a:lnTo>
                    <a:pt x="220332" y="62297"/>
                  </a:lnTo>
                  <a:lnTo>
                    <a:pt x="224925" y="55950"/>
                  </a:lnTo>
                  <a:lnTo>
                    <a:pt x="232931" y="38195"/>
                  </a:lnTo>
                  <a:lnTo>
                    <a:pt x="232994" y="26541"/>
                  </a:lnTo>
                  <a:lnTo>
                    <a:pt x="229495" y="15364"/>
                  </a:lnTo>
                  <a:lnTo>
                    <a:pt x="224411" y="6868"/>
                  </a:lnTo>
                  <a:lnTo>
                    <a:pt x="220516" y="4180"/>
                  </a:lnTo>
                  <a:lnTo>
                    <a:pt x="204921" y="396"/>
                  </a:lnTo>
                  <a:lnTo>
                    <a:pt x="160543" y="0"/>
                  </a:lnTo>
                  <a:lnTo>
                    <a:pt x="120730" y="9191"/>
                  </a:lnTo>
                  <a:lnTo>
                    <a:pt x="99166" y="16120"/>
                  </a:lnTo>
                  <a:lnTo>
                    <a:pt x="56202" y="43860"/>
                  </a:lnTo>
                  <a:lnTo>
                    <a:pt x="38408" y="62483"/>
                  </a:lnTo>
                  <a:lnTo>
                    <a:pt x="26432" y="86462"/>
                  </a:lnTo>
                  <a:lnTo>
                    <a:pt x="20022" y="132407"/>
                  </a:lnTo>
                  <a:lnTo>
                    <a:pt x="21599" y="152373"/>
                  </a:lnTo>
                  <a:lnTo>
                    <a:pt x="39857" y="196863"/>
                  </a:lnTo>
                  <a:lnTo>
                    <a:pt x="52639" y="215946"/>
                  </a:lnTo>
                  <a:lnTo>
                    <a:pt x="78744" y="238589"/>
                  </a:lnTo>
                  <a:lnTo>
                    <a:pt x="122133" y="262380"/>
                  </a:lnTo>
                  <a:lnTo>
                    <a:pt x="166647" y="277586"/>
                  </a:lnTo>
                  <a:lnTo>
                    <a:pt x="190500" y="28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451"/>
            <p:cNvSpPr/>
            <p:nvPr>
              <p:custDataLst>
                <p:tags r:id="rId16"/>
              </p:custDataLst>
            </p:nvPr>
          </p:nvSpPr>
          <p:spPr>
            <a:xfrm>
              <a:off x="5953125" y="5610225"/>
              <a:ext cx="47626" cy="352426"/>
            </a:xfrm>
            <a:custGeom>
              <a:avLst/>
              <a:gdLst/>
              <a:ahLst/>
              <a:cxnLst/>
              <a:rect l="0" t="0" r="0" b="0"/>
              <a:pathLst>
                <a:path w="47626" h="352426">
                  <a:moveTo>
                    <a:pt x="47625" y="0"/>
                  </a:moveTo>
                  <a:lnTo>
                    <a:pt x="47625" y="0"/>
                  </a:lnTo>
                  <a:lnTo>
                    <a:pt x="46567" y="15209"/>
                  </a:lnTo>
                  <a:lnTo>
                    <a:pt x="31378" y="59683"/>
                  </a:lnTo>
                  <a:lnTo>
                    <a:pt x="23174" y="94824"/>
                  </a:lnTo>
                  <a:lnTo>
                    <a:pt x="19214" y="137222"/>
                  </a:lnTo>
                  <a:lnTo>
                    <a:pt x="11808" y="178124"/>
                  </a:lnTo>
                  <a:lnTo>
                    <a:pt x="3969" y="221170"/>
                  </a:lnTo>
                  <a:lnTo>
                    <a:pt x="784" y="268055"/>
                  </a:lnTo>
                  <a:lnTo>
                    <a:pt x="103" y="315170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452"/>
            <p:cNvSpPr/>
            <p:nvPr>
              <p:custDataLst>
                <p:tags r:id="rId17"/>
              </p:custDataLst>
            </p:nvPr>
          </p:nvSpPr>
          <p:spPr>
            <a:xfrm>
              <a:off x="5659900" y="5687260"/>
              <a:ext cx="236076" cy="284916"/>
            </a:xfrm>
            <a:custGeom>
              <a:avLst/>
              <a:gdLst/>
              <a:ahLst/>
              <a:cxnLst/>
              <a:rect l="0" t="0" r="0" b="0"/>
              <a:pathLst>
                <a:path w="236076" h="284916">
                  <a:moveTo>
                    <a:pt x="236075" y="46790"/>
                  </a:moveTo>
                  <a:lnTo>
                    <a:pt x="236075" y="46790"/>
                  </a:lnTo>
                  <a:lnTo>
                    <a:pt x="236075" y="41734"/>
                  </a:lnTo>
                  <a:lnTo>
                    <a:pt x="233253" y="36429"/>
                  </a:lnTo>
                  <a:lnTo>
                    <a:pt x="229529" y="30543"/>
                  </a:lnTo>
                  <a:lnTo>
                    <a:pt x="227874" y="24400"/>
                  </a:lnTo>
                  <a:lnTo>
                    <a:pt x="221494" y="18142"/>
                  </a:lnTo>
                  <a:lnTo>
                    <a:pt x="198367" y="1981"/>
                  </a:lnTo>
                  <a:lnTo>
                    <a:pt x="185744" y="0"/>
                  </a:lnTo>
                  <a:lnTo>
                    <a:pt x="174547" y="594"/>
                  </a:lnTo>
                  <a:lnTo>
                    <a:pt x="130998" y="16502"/>
                  </a:lnTo>
                  <a:lnTo>
                    <a:pt x="83732" y="51430"/>
                  </a:lnTo>
                  <a:lnTo>
                    <a:pt x="49176" y="95026"/>
                  </a:lnTo>
                  <a:lnTo>
                    <a:pt x="19878" y="139298"/>
                  </a:lnTo>
                  <a:lnTo>
                    <a:pt x="2563" y="174488"/>
                  </a:lnTo>
                  <a:lnTo>
                    <a:pt x="0" y="191387"/>
                  </a:lnTo>
                  <a:lnTo>
                    <a:pt x="1683" y="203835"/>
                  </a:lnTo>
                  <a:lnTo>
                    <a:pt x="8581" y="216794"/>
                  </a:lnTo>
                  <a:lnTo>
                    <a:pt x="11388" y="220451"/>
                  </a:lnTo>
                  <a:lnTo>
                    <a:pt x="30507" y="230654"/>
                  </a:lnTo>
                  <a:lnTo>
                    <a:pt x="44522" y="231519"/>
                  </a:lnTo>
                  <a:lnTo>
                    <a:pt x="84790" y="220655"/>
                  </a:lnTo>
                  <a:lnTo>
                    <a:pt x="103221" y="214727"/>
                  </a:lnTo>
                  <a:lnTo>
                    <a:pt x="119174" y="202921"/>
                  </a:lnTo>
                  <a:lnTo>
                    <a:pt x="159646" y="155773"/>
                  </a:lnTo>
                  <a:lnTo>
                    <a:pt x="183991" y="111040"/>
                  </a:lnTo>
                  <a:lnTo>
                    <a:pt x="194899" y="77708"/>
                  </a:lnTo>
                  <a:lnTo>
                    <a:pt x="197922" y="30220"/>
                  </a:lnTo>
                  <a:lnTo>
                    <a:pt x="197970" y="41215"/>
                  </a:lnTo>
                  <a:lnTo>
                    <a:pt x="195151" y="47135"/>
                  </a:lnTo>
                  <a:lnTo>
                    <a:pt x="192917" y="50195"/>
                  </a:lnTo>
                  <a:lnTo>
                    <a:pt x="183786" y="95551"/>
                  </a:lnTo>
                  <a:lnTo>
                    <a:pt x="178827" y="139286"/>
                  </a:lnTo>
                  <a:lnTo>
                    <a:pt x="168754" y="182418"/>
                  </a:lnTo>
                  <a:lnTo>
                    <a:pt x="161629" y="226334"/>
                  </a:lnTo>
                  <a:lnTo>
                    <a:pt x="160029" y="271532"/>
                  </a:lnTo>
                  <a:lnTo>
                    <a:pt x="159875" y="284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453"/>
            <p:cNvSpPr/>
            <p:nvPr>
              <p:custDataLst>
                <p:tags r:id="rId18"/>
              </p:custDataLst>
            </p:nvPr>
          </p:nvSpPr>
          <p:spPr>
            <a:xfrm>
              <a:off x="5362575" y="5695950"/>
              <a:ext cx="190501" cy="266125"/>
            </a:xfrm>
            <a:custGeom>
              <a:avLst/>
              <a:gdLst/>
              <a:ahLst/>
              <a:cxnLst/>
              <a:rect l="0" t="0" r="0" b="0"/>
              <a:pathLst>
                <a:path w="190501" h="266125">
                  <a:moveTo>
                    <a:pt x="0" y="0"/>
                  </a:moveTo>
                  <a:lnTo>
                    <a:pt x="0" y="0"/>
                  </a:lnTo>
                  <a:lnTo>
                    <a:pt x="1059" y="34173"/>
                  </a:lnTo>
                  <a:lnTo>
                    <a:pt x="8201" y="76937"/>
                  </a:lnTo>
                  <a:lnTo>
                    <a:pt x="15810" y="120991"/>
                  </a:lnTo>
                  <a:lnTo>
                    <a:pt x="21232" y="161365"/>
                  </a:lnTo>
                  <a:lnTo>
                    <a:pt x="36271" y="208418"/>
                  </a:lnTo>
                  <a:lnTo>
                    <a:pt x="64129" y="253516"/>
                  </a:lnTo>
                  <a:lnTo>
                    <a:pt x="75667" y="266124"/>
                  </a:lnTo>
                  <a:lnTo>
                    <a:pt x="81099" y="261473"/>
                  </a:lnTo>
                  <a:lnTo>
                    <a:pt x="83669" y="253441"/>
                  </a:lnTo>
                  <a:lnTo>
                    <a:pt x="90375" y="225981"/>
                  </a:lnTo>
                  <a:lnTo>
                    <a:pt x="108438" y="182378"/>
                  </a:lnTo>
                  <a:lnTo>
                    <a:pt x="120912" y="145525"/>
                  </a:lnTo>
                  <a:lnTo>
                    <a:pt x="143554" y="97968"/>
                  </a:lnTo>
                  <a:lnTo>
                    <a:pt x="178212" y="51522"/>
                  </a:lnTo>
                  <a:lnTo>
                    <a:pt x="190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454"/>
            <p:cNvSpPr/>
            <p:nvPr>
              <p:custDataLst>
                <p:tags r:id="rId19"/>
              </p:custDataLst>
            </p:nvPr>
          </p:nvSpPr>
          <p:spPr>
            <a:xfrm>
              <a:off x="5286375" y="5629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455"/>
            <p:cNvSpPr/>
            <p:nvPr>
              <p:custDataLst>
                <p:tags r:id="rId20"/>
              </p:custDataLst>
            </p:nvPr>
          </p:nvSpPr>
          <p:spPr>
            <a:xfrm>
              <a:off x="5267441" y="5810250"/>
              <a:ext cx="37985" cy="200026"/>
            </a:xfrm>
            <a:custGeom>
              <a:avLst/>
              <a:gdLst/>
              <a:ahLst/>
              <a:cxnLst/>
              <a:rect l="0" t="0" r="0" b="0"/>
              <a:pathLst>
                <a:path w="37985" h="200026">
                  <a:moveTo>
                    <a:pt x="9409" y="0"/>
                  </a:moveTo>
                  <a:lnTo>
                    <a:pt x="9409" y="0"/>
                  </a:lnTo>
                  <a:lnTo>
                    <a:pt x="4353" y="10113"/>
                  </a:lnTo>
                  <a:lnTo>
                    <a:pt x="473" y="51779"/>
                  </a:lnTo>
                  <a:lnTo>
                    <a:pt x="0" y="94189"/>
                  </a:lnTo>
                  <a:lnTo>
                    <a:pt x="7511" y="138628"/>
                  </a:lnTo>
                  <a:lnTo>
                    <a:pt x="25396" y="182440"/>
                  </a:lnTo>
                  <a:lnTo>
                    <a:pt x="3798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456"/>
            <p:cNvSpPr/>
            <p:nvPr>
              <p:custDataLst>
                <p:tags r:id="rId21"/>
              </p:custDataLst>
            </p:nvPr>
          </p:nvSpPr>
          <p:spPr>
            <a:xfrm>
              <a:off x="4896045" y="5724525"/>
              <a:ext cx="256981" cy="369668"/>
            </a:xfrm>
            <a:custGeom>
              <a:avLst/>
              <a:gdLst/>
              <a:ahLst/>
              <a:cxnLst/>
              <a:rect l="0" t="0" r="0" b="0"/>
              <a:pathLst>
                <a:path w="256981" h="369668">
                  <a:moveTo>
                    <a:pt x="37905" y="0"/>
                  </a:moveTo>
                  <a:lnTo>
                    <a:pt x="37905" y="0"/>
                  </a:lnTo>
                  <a:lnTo>
                    <a:pt x="37905" y="5057"/>
                  </a:lnTo>
                  <a:lnTo>
                    <a:pt x="36847" y="6546"/>
                  </a:lnTo>
                  <a:lnTo>
                    <a:pt x="35083" y="7539"/>
                  </a:lnTo>
                  <a:lnTo>
                    <a:pt x="32849" y="8201"/>
                  </a:lnTo>
                  <a:lnTo>
                    <a:pt x="31359" y="10759"/>
                  </a:lnTo>
                  <a:lnTo>
                    <a:pt x="21037" y="50603"/>
                  </a:lnTo>
                  <a:lnTo>
                    <a:pt x="11956" y="96465"/>
                  </a:lnTo>
                  <a:lnTo>
                    <a:pt x="7286" y="136532"/>
                  </a:lnTo>
                  <a:lnTo>
                    <a:pt x="2022" y="179095"/>
                  </a:lnTo>
                  <a:lnTo>
                    <a:pt x="462" y="221341"/>
                  </a:lnTo>
                  <a:lnTo>
                    <a:pt x="0" y="261727"/>
                  </a:lnTo>
                  <a:lnTo>
                    <a:pt x="4900" y="308874"/>
                  </a:lnTo>
                  <a:lnTo>
                    <a:pt x="10572" y="343744"/>
                  </a:lnTo>
                  <a:lnTo>
                    <a:pt x="19054" y="357739"/>
                  </a:lnTo>
                  <a:lnTo>
                    <a:pt x="29880" y="365370"/>
                  </a:lnTo>
                  <a:lnTo>
                    <a:pt x="47875" y="369667"/>
                  </a:lnTo>
                  <a:lnTo>
                    <a:pt x="60328" y="369613"/>
                  </a:lnTo>
                  <a:lnTo>
                    <a:pt x="72918" y="366061"/>
                  </a:lnTo>
                  <a:lnTo>
                    <a:pt x="91906" y="353055"/>
                  </a:lnTo>
                  <a:lnTo>
                    <a:pt x="123831" y="314489"/>
                  </a:lnTo>
                  <a:lnTo>
                    <a:pt x="146032" y="277449"/>
                  </a:lnTo>
                  <a:lnTo>
                    <a:pt x="171190" y="234490"/>
                  </a:lnTo>
                  <a:lnTo>
                    <a:pt x="192520" y="194480"/>
                  </a:lnTo>
                  <a:lnTo>
                    <a:pt x="211187" y="155813"/>
                  </a:lnTo>
                  <a:lnTo>
                    <a:pt x="227513" y="113288"/>
                  </a:lnTo>
                  <a:lnTo>
                    <a:pt x="234843" y="97772"/>
                  </a:lnTo>
                  <a:lnTo>
                    <a:pt x="237750" y="78229"/>
                  </a:lnTo>
                  <a:lnTo>
                    <a:pt x="237928" y="125595"/>
                  </a:lnTo>
                  <a:lnTo>
                    <a:pt x="232873" y="167331"/>
                  </a:lnTo>
                  <a:lnTo>
                    <a:pt x="229729" y="203861"/>
                  </a:lnTo>
                  <a:lnTo>
                    <a:pt x="228667" y="247584"/>
                  </a:lnTo>
                  <a:lnTo>
                    <a:pt x="231278" y="290245"/>
                  </a:lnTo>
                  <a:lnTo>
                    <a:pt x="245742" y="334374"/>
                  </a:lnTo>
                  <a:lnTo>
                    <a:pt x="246947" y="345431"/>
                  </a:lnTo>
                  <a:lnTo>
                    <a:pt x="248175" y="347762"/>
                  </a:lnTo>
                  <a:lnTo>
                    <a:pt x="250052" y="349316"/>
                  </a:lnTo>
                  <a:lnTo>
                    <a:pt x="25698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457"/>
            <p:cNvSpPr/>
            <p:nvPr>
              <p:custDataLst>
                <p:tags r:id="rId22"/>
              </p:custDataLst>
            </p:nvPr>
          </p:nvSpPr>
          <p:spPr>
            <a:xfrm>
              <a:off x="4603083" y="5755513"/>
              <a:ext cx="245143" cy="502413"/>
            </a:xfrm>
            <a:custGeom>
              <a:avLst/>
              <a:gdLst/>
              <a:ahLst/>
              <a:cxnLst/>
              <a:rect l="0" t="0" r="0" b="0"/>
              <a:pathLst>
                <a:path w="245143" h="502413">
                  <a:moveTo>
                    <a:pt x="245142" y="83312"/>
                  </a:moveTo>
                  <a:lnTo>
                    <a:pt x="245142" y="83312"/>
                  </a:lnTo>
                  <a:lnTo>
                    <a:pt x="245142" y="60922"/>
                  </a:lnTo>
                  <a:lnTo>
                    <a:pt x="231885" y="28765"/>
                  </a:lnTo>
                  <a:lnTo>
                    <a:pt x="223022" y="19205"/>
                  </a:lnTo>
                  <a:lnTo>
                    <a:pt x="205142" y="4444"/>
                  </a:lnTo>
                  <a:lnTo>
                    <a:pt x="192439" y="634"/>
                  </a:lnTo>
                  <a:lnTo>
                    <a:pt x="176210" y="0"/>
                  </a:lnTo>
                  <a:lnTo>
                    <a:pt x="149223" y="6651"/>
                  </a:lnTo>
                  <a:lnTo>
                    <a:pt x="114482" y="27325"/>
                  </a:lnTo>
                  <a:lnTo>
                    <a:pt x="73851" y="65670"/>
                  </a:lnTo>
                  <a:lnTo>
                    <a:pt x="34149" y="112072"/>
                  </a:lnTo>
                  <a:lnTo>
                    <a:pt x="12416" y="156570"/>
                  </a:lnTo>
                  <a:lnTo>
                    <a:pt x="753" y="197031"/>
                  </a:lnTo>
                  <a:lnTo>
                    <a:pt x="0" y="215345"/>
                  </a:lnTo>
                  <a:lnTo>
                    <a:pt x="8139" y="244350"/>
                  </a:lnTo>
                  <a:lnTo>
                    <a:pt x="10940" y="250996"/>
                  </a:lnTo>
                  <a:lnTo>
                    <a:pt x="22519" y="261202"/>
                  </a:lnTo>
                  <a:lnTo>
                    <a:pt x="30052" y="265406"/>
                  </a:lnTo>
                  <a:lnTo>
                    <a:pt x="37190" y="267149"/>
                  </a:lnTo>
                  <a:lnTo>
                    <a:pt x="50766" y="266265"/>
                  </a:lnTo>
                  <a:lnTo>
                    <a:pt x="75366" y="259816"/>
                  </a:lnTo>
                  <a:lnTo>
                    <a:pt x="97706" y="246146"/>
                  </a:lnTo>
                  <a:lnTo>
                    <a:pt x="138199" y="206002"/>
                  </a:lnTo>
                  <a:lnTo>
                    <a:pt x="165339" y="158700"/>
                  </a:lnTo>
                  <a:lnTo>
                    <a:pt x="179634" y="118937"/>
                  </a:lnTo>
                  <a:lnTo>
                    <a:pt x="195628" y="80344"/>
                  </a:lnTo>
                  <a:lnTo>
                    <a:pt x="204787" y="43528"/>
                  </a:lnTo>
                  <a:lnTo>
                    <a:pt x="206745" y="7478"/>
                  </a:lnTo>
                  <a:lnTo>
                    <a:pt x="205785" y="4181"/>
                  </a:lnTo>
                  <a:lnTo>
                    <a:pt x="204088" y="1983"/>
                  </a:lnTo>
                  <a:lnTo>
                    <a:pt x="201897" y="518"/>
                  </a:lnTo>
                  <a:lnTo>
                    <a:pt x="200437" y="599"/>
                  </a:lnTo>
                  <a:lnTo>
                    <a:pt x="199464" y="1712"/>
                  </a:lnTo>
                  <a:lnTo>
                    <a:pt x="181347" y="49115"/>
                  </a:lnTo>
                  <a:lnTo>
                    <a:pt x="172029" y="89525"/>
                  </a:lnTo>
                  <a:lnTo>
                    <a:pt x="162566" y="135012"/>
                  </a:lnTo>
                  <a:lnTo>
                    <a:pt x="156230" y="166262"/>
                  </a:lnTo>
                  <a:lnTo>
                    <a:pt x="149887" y="203434"/>
                  </a:lnTo>
                  <a:lnTo>
                    <a:pt x="144598" y="243591"/>
                  </a:lnTo>
                  <a:lnTo>
                    <a:pt x="142248" y="282606"/>
                  </a:lnTo>
                  <a:lnTo>
                    <a:pt x="138380" y="321112"/>
                  </a:lnTo>
                  <a:lnTo>
                    <a:pt x="134192" y="358334"/>
                  </a:lnTo>
                  <a:lnTo>
                    <a:pt x="132331" y="392516"/>
                  </a:lnTo>
                  <a:lnTo>
                    <a:pt x="131283" y="436454"/>
                  </a:lnTo>
                  <a:lnTo>
                    <a:pt x="131988" y="474018"/>
                  </a:lnTo>
                  <a:lnTo>
                    <a:pt x="140367" y="502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58"/>
            <p:cNvSpPr/>
            <p:nvPr>
              <p:custDataLst>
                <p:tags r:id="rId23"/>
              </p:custDataLst>
            </p:nvPr>
          </p:nvSpPr>
          <p:spPr>
            <a:xfrm>
              <a:off x="4152900" y="5745035"/>
              <a:ext cx="285014" cy="274766"/>
            </a:xfrm>
            <a:custGeom>
              <a:avLst/>
              <a:gdLst/>
              <a:ahLst/>
              <a:cxnLst/>
              <a:rect l="0" t="0" r="0" b="0"/>
              <a:pathLst>
                <a:path w="285014" h="274766">
                  <a:moveTo>
                    <a:pt x="0" y="122365"/>
                  </a:moveTo>
                  <a:lnTo>
                    <a:pt x="0" y="122365"/>
                  </a:lnTo>
                  <a:lnTo>
                    <a:pt x="43873" y="122365"/>
                  </a:lnTo>
                  <a:lnTo>
                    <a:pt x="84670" y="122365"/>
                  </a:lnTo>
                  <a:lnTo>
                    <a:pt x="128673" y="117309"/>
                  </a:lnTo>
                  <a:lnTo>
                    <a:pt x="170526" y="106118"/>
                  </a:lnTo>
                  <a:lnTo>
                    <a:pt x="209368" y="93717"/>
                  </a:lnTo>
                  <a:lnTo>
                    <a:pt x="227461" y="86349"/>
                  </a:lnTo>
                  <a:lnTo>
                    <a:pt x="268438" y="58686"/>
                  </a:lnTo>
                  <a:lnTo>
                    <a:pt x="277350" y="47850"/>
                  </a:lnTo>
                  <a:lnTo>
                    <a:pt x="282017" y="35977"/>
                  </a:lnTo>
                  <a:lnTo>
                    <a:pt x="285013" y="16166"/>
                  </a:lnTo>
                  <a:lnTo>
                    <a:pt x="282601" y="8843"/>
                  </a:lnTo>
                  <a:lnTo>
                    <a:pt x="280475" y="5409"/>
                  </a:lnTo>
                  <a:lnTo>
                    <a:pt x="276942" y="3119"/>
                  </a:lnTo>
                  <a:lnTo>
                    <a:pt x="267371" y="575"/>
                  </a:lnTo>
                  <a:lnTo>
                    <a:pt x="237434" y="0"/>
                  </a:lnTo>
                  <a:lnTo>
                    <a:pt x="198471" y="11850"/>
                  </a:lnTo>
                  <a:lnTo>
                    <a:pt x="170990" y="26002"/>
                  </a:lnTo>
                  <a:lnTo>
                    <a:pt x="140863" y="57352"/>
                  </a:lnTo>
                  <a:lnTo>
                    <a:pt x="113160" y="98477"/>
                  </a:lnTo>
                  <a:lnTo>
                    <a:pt x="106431" y="139362"/>
                  </a:lnTo>
                  <a:lnTo>
                    <a:pt x="105511" y="159552"/>
                  </a:lnTo>
                  <a:lnTo>
                    <a:pt x="110746" y="179109"/>
                  </a:lnTo>
                  <a:lnTo>
                    <a:pt x="125594" y="205148"/>
                  </a:lnTo>
                  <a:lnTo>
                    <a:pt x="146222" y="226268"/>
                  </a:lnTo>
                  <a:lnTo>
                    <a:pt x="164471" y="238394"/>
                  </a:lnTo>
                  <a:lnTo>
                    <a:pt x="210680" y="254802"/>
                  </a:lnTo>
                  <a:lnTo>
                    <a:pt x="255517" y="268234"/>
                  </a:lnTo>
                  <a:lnTo>
                    <a:pt x="276225" y="27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354"/>
          <p:cNvGrpSpPr/>
          <p:nvPr/>
        </p:nvGrpSpPr>
        <p:grpSpPr>
          <a:xfrm>
            <a:off x="7105650" y="5495925"/>
            <a:ext cx="1150305" cy="390526"/>
            <a:chOff x="7105650" y="5495925"/>
            <a:chExt cx="1150305" cy="390526"/>
          </a:xfrm>
        </p:grpSpPr>
        <p:sp>
          <p:nvSpPr>
            <p:cNvPr id="355" name="SMARTInkShape-1459"/>
            <p:cNvSpPr/>
            <p:nvPr>
              <p:custDataLst>
                <p:tags r:id="rId5"/>
              </p:custDataLst>
            </p:nvPr>
          </p:nvSpPr>
          <p:spPr>
            <a:xfrm>
              <a:off x="8020050" y="5495959"/>
              <a:ext cx="235905" cy="273296"/>
            </a:xfrm>
            <a:custGeom>
              <a:avLst/>
              <a:gdLst/>
              <a:ahLst/>
              <a:cxnLst/>
              <a:rect l="0" t="0" r="0" b="0"/>
              <a:pathLst>
                <a:path w="235905" h="273296">
                  <a:moveTo>
                    <a:pt x="161925" y="9491"/>
                  </a:moveTo>
                  <a:lnTo>
                    <a:pt x="161925" y="9491"/>
                  </a:lnTo>
                  <a:lnTo>
                    <a:pt x="156869" y="4435"/>
                  </a:lnTo>
                  <a:lnTo>
                    <a:pt x="151564" y="1952"/>
                  </a:lnTo>
                  <a:lnTo>
                    <a:pt x="106446" y="0"/>
                  </a:lnTo>
                  <a:lnTo>
                    <a:pt x="64470" y="1026"/>
                  </a:lnTo>
                  <a:lnTo>
                    <a:pt x="52028" y="7571"/>
                  </a:lnTo>
                  <a:lnTo>
                    <a:pt x="40143" y="17300"/>
                  </a:lnTo>
                  <a:lnTo>
                    <a:pt x="38705" y="28621"/>
                  </a:lnTo>
                  <a:lnTo>
                    <a:pt x="41191" y="36691"/>
                  </a:lnTo>
                  <a:lnTo>
                    <a:pt x="43335" y="40324"/>
                  </a:lnTo>
                  <a:lnTo>
                    <a:pt x="89568" y="79660"/>
                  </a:lnTo>
                  <a:lnTo>
                    <a:pt x="127406" y="104804"/>
                  </a:lnTo>
                  <a:lnTo>
                    <a:pt x="170276" y="135210"/>
                  </a:lnTo>
                  <a:lnTo>
                    <a:pt x="213276" y="170829"/>
                  </a:lnTo>
                  <a:lnTo>
                    <a:pt x="230629" y="196700"/>
                  </a:lnTo>
                  <a:lnTo>
                    <a:pt x="235904" y="215831"/>
                  </a:lnTo>
                  <a:lnTo>
                    <a:pt x="234315" y="228550"/>
                  </a:lnTo>
                  <a:lnTo>
                    <a:pt x="232411" y="234906"/>
                  </a:lnTo>
                  <a:lnTo>
                    <a:pt x="224649" y="244789"/>
                  </a:lnTo>
                  <a:lnTo>
                    <a:pt x="212027" y="252710"/>
                  </a:lnTo>
                  <a:lnTo>
                    <a:pt x="172253" y="266418"/>
                  </a:lnTo>
                  <a:lnTo>
                    <a:pt x="140291" y="273295"/>
                  </a:lnTo>
                  <a:lnTo>
                    <a:pt x="104009" y="272511"/>
                  </a:lnTo>
                  <a:lnTo>
                    <a:pt x="58880" y="262764"/>
                  </a:lnTo>
                  <a:lnTo>
                    <a:pt x="13410" y="244377"/>
                  </a:lnTo>
                  <a:lnTo>
                    <a:pt x="0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60"/>
            <p:cNvSpPr/>
            <p:nvPr>
              <p:custDataLst>
                <p:tags r:id="rId6"/>
              </p:custDataLst>
            </p:nvPr>
          </p:nvSpPr>
          <p:spPr>
            <a:xfrm>
              <a:off x="7792774" y="5572125"/>
              <a:ext cx="227277" cy="38101"/>
            </a:xfrm>
            <a:custGeom>
              <a:avLst/>
              <a:gdLst/>
              <a:ahLst/>
              <a:cxnLst/>
              <a:rect l="0" t="0" r="0" b="0"/>
              <a:pathLst>
                <a:path w="22727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4471" y="33044"/>
                  </a:lnTo>
                  <a:lnTo>
                    <a:pt x="86156" y="21853"/>
                  </a:lnTo>
                  <a:lnTo>
                    <a:pt x="127019" y="13649"/>
                  </a:lnTo>
                  <a:lnTo>
                    <a:pt x="167467" y="9689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461"/>
            <p:cNvSpPr/>
            <p:nvPr>
              <p:custDataLst>
                <p:tags r:id="rId7"/>
              </p:custDataLst>
            </p:nvPr>
          </p:nvSpPr>
          <p:spPr>
            <a:xfrm>
              <a:off x="7859377" y="5495925"/>
              <a:ext cx="151149" cy="342901"/>
            </a:xfrm>
            <a:custGeom>
              <a:avLst/>
              <a:gdLst/>
              <a:ahLst/>
              <a:cxnLst/>
              <a:rect l="0" t="0" r="0" b="0"/>
              <a:pathLst>
                <a:path w="151149" h="342901">
                  <a:moveTo>
                    <a:pt x="36848" y="0"/>
                  </a:moveTo>
                  <a:lnTo>
                    <a:pt x="36848" y="0"/>
                  </a:lnTo>
                  <a:lnTo>
                    <a:pt x="45981" y="0"/>
                  </a:lnTo>
                  <a:lnTo>
                    <a:pt x="46366" y="41757"/>
                  </a:lnTo>
                  <a:lnTo>
                    <a:pt x="43549" y="69592"/>
                  </a:lnTo>
                  <a:lnTo>
                    <a:pt x="30126" y="114684"/>
                  </a:lnTo>
                  <a:lnTo>
                    <a:pt x="17725" y="155298"/>
                  </a:lnTo>
                  <a:lnTo>
                    <a:pt x="5084" y="198716"/>
                  </a:lnTo>
                  <a:lnTo>
                    <a:pt x="0" y="237866"/>
                  </a:lnTo>
                  <a:lnTo>
                    <a:pt x="1818" y="276174"/>
                  </a:lnTo>
                  <a:lnTo>
                    <a:pt x="3969" y="285716"/>
                  </a:lnTo>
                  <a:lnTo>
                    <a:pt x="14828" y="301962"/>
                  </a:lnTo>
                  <a:lnTo>
                    <a:pt x="30236" y="315181"/>
                  </a:lnTo>
                  <a:lnTo>
                    <a:pt x="68821" y="332290"/>
                  </a:lnTo>
                  <a:lnTo>
                    <a:pt x="111837" y="340804"/>
                  </a:lnTo>
                  <a:lnTo>
                    <a:pt x="15114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62"/>
            <p:cNvSpPr/>
            <p:nvPr>
              <p:custDataLst>
                <p:tags r:id="rId8"/>
              </p:custDataLst>
            </p:nvPr>
          </p:nvSpPr>
          <p:spPr>
            <a:xfrm>
              <a:off x="7791450" y="55816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63"/>
            <p:cNvSpPr/>
            <p:nvPr>
              <p:custDataLst>
                <p:tags r:id="rId9"/>
              </p:custDataLst>
            </p:nvPr>
          </p:nvSpPr>
          <p:spPr>
            <a:xfrm>
              <a:off x="7762875" y="5667375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201" y="40704"/>
                  </a:lnTo>
                  <a:lnTo>
                    <a:pt x="9351" y="86068"/>
                  </a:lnTo>
                  <a:lnTo>
                    <a:pt x="12295" y="114402"/>
                  </a:lnTo>
                  <a:lnTo>
                    <a:pt x="21279" y="161098"/>
                  </a:lnTo>
                  <a:lnTo>
                    <a:pt x="285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464"/>
            <p:cNvSpPr/>
            <p:nvPr>
              <p:custDataLst>
                <p:tags r:id="rId10"/>
              </p:custDataLst>
            </p:nvPr>
          </p:nvSpPr>
          <p:spPr>
            <a:xfrm>
              <a:off x="7486650" y="5621965"/>
              <a:ext cx="200026" cy="235911"/>
            </a:xfrm>
            <a:custGeom>
              <a:avLst/>
              <a:gdLst/>
              <a:ahLst/>
              <a:cxnLst/>
              <a:rect l="0" t="0" r="0" b="0"/>
              <a:pathLst>
                <a:path w="200026" h="235911">
                  <a:moveTo>
                    <a:pt x="0" y="54935"/>
                  </a:moveTo>
                  <a:lnTo>
                    <a:pt x="0" y="54935"/>
                  </a:lnTo>
                  <a:lnTo>
                    <a:pt x="17610" y="54935"/>
                  </a:lnTo>
                  <a:lnTo>
                    <a:pt x="18090" y="55993"/>
                  </a:lnTo>
                  <a:lnTo>
                    <a:pt x="19039" y="99992"/>
                  </a:lnTo>
                  <a:lnTo>
                    <a:pt x="19049" y="143870"/>
                  </a:lnTo>
                  <a:lnTo>
                    <a:pt x="17991" y="161837"/>
                  </a:lnTo>
                  <a:lnTo>
                    <a:pt x="10849" y="181379"/>
                  </a:lnTo>
                  <a:lnTo>
                    <a:pt x="9536" y="197640"/>
                  </a:lnTo>
                  <a:lnTo>
                    <a:pt x="9526" y="157102"/>
                  </a:lnTo>
                  <a:lnTo>
                    <a:pt x="10584" y="114549"/>
                  </a:lnTo>
                  <a:lnTo>
                    <a:pt x="19886" y="74472"/>
                  </a:lnTo>
                  <a:lnTo>
                    <a:pt x="36093" y="28540"/>
                  </a:lnTo>
                  <a:lnTo>
                    <a:pt x="46380" y="17451"/>
                  </a:lnTo>
                  <a:lnTo>
                    <a:pt x="64072" y="5258"/>
                  </a:lnTo>
                  <a:lnTo>
                    <a:pt x="87776" y="0"/>
                  </a:lnTo>
                  <a:lnTo>
                    <a:pt x="102865" y="1592"/>
                  </a:lnTo>
                  <a:lnTo>
                    <a:pt x="116626" y="6885"/>
                  </a:lnTo>
                  <a:lnTo>
                    <a:pt x="149113" y="33491"/>
                  </a:lnTo>
                  <a:lnTo>
                    <a:pt x="174058" y="70879"/>
                  </a:lnTo>
                  <a:lnTo>
                    <a:pt x="186155" y="103828"/>
                  </a:lnTo>
                  <a:lnTo>
                    <a:pt x="189928" y="150352"/>
                  </a:lnTo>
                  <a:lnTo>
                    <a:pt x="197963" y="190293"/>
                  </a:lnTo>
                  <a:lnTo>
                    <a:pt x="200025" y="235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65"/>
            <p:cNvSpPr/>
            <p:nvPr>
              <p:custDataLst>
                <p:tags r:id="rId11"/>
              </p:custDataLst>
            </p:nvPr>
          </p:nvSpPr>
          <p:spPr>
            <a:xfrm>
              <a:off x="7105650" y="5676900"/>
              <a:ext cx="304801" cy="209551"/>
            </a:xfrm>
            <a:custGeom>
              <a:avLst/>
              <a:gdLst/>
              <a:ahLst/>
              <a:cxnLst/>
              <a:rect l="0" t="0" r="0" b="0"/>
              <a:pathLst>
                <a:path w="304801" h="2095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3" y="1058"/>
                  </a:lnTo>
                  <a:lnTo>
                    <a:pt x="9509" y="47946"/>
                  </a:lnTo>
                  <a:lnTo>
                    <a:pt x="9523" y="93292"/>
                  </a:lnTo>
                  <a:lnTo>
                    <a:pt x="10582" y="107080"/>
                  </a:lnTo>
                  <a:lnTo>
                    <a:pt x="28823" y="152349"/>
                  </a:lnTo>
                  <a:lnTo>
                    <a:pt x="36093" y="164019"/>
                  </a:lnTo>
                  <a:lnTo>
                    <a:pt x="46380" y="172733"/>
                  </a:lnTo>
                  <a:lnTo>
                    <a:pt x="76777" y="185893"/>
                  </a:lnTo>
                  <a:lnTo>
                    <a:pt x="115839" y="189893"/>
                  </a:lnTo>
                  <a:lnTo>
                    <a:pt x="148388" y="185264"/>
                  </a:lnTo>
                  <a:lnTo>
                    <a:pt x="166844" y="177237"/>
                  </a:lnTo>
                  <a:lnTo>
                    <a:pt x="209139" y="147675"/>
                  </a:lnTo>
                  <a:lnTo>
                    <a:pt x="244003" y="104153"/>
                  </a:lnTo>
                  <a:lnTo>
                    <a:pt x="267665" y="73098"/>
                  </a:lnTo>
                  <a:lnTo>
                    <a:pt x="280154" y="38280"/>
                  </a:lnTo>
                  <a:lnTo>
                    <a:pt x="294737" y="19695"/>
                  </a:lnTo>
                  <a:lnTo>
                    <a:pt x="295266" y="59780"/>
                  </a:lnTo>
                  <a:lnTo>
                    <a:pt x="295273" y="105121"/>
                  </a:lnTo>
                  <a:lnTo>
                    <a:pt x="295275" y="149623"/>
                  </a:lnTo>
                  <a:lnTo>
                    <a:pt x="296334" y="163866"/>
                  </a:lnTo>
                  <a:lnTo>
                    <a:pt x="3048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46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Matter</a:t>
            </a:r>
          </a:p>
          <a:p>
            <a:pPr lvl="1"/>
            <a:r>
              <a:rPr lang="en-US" dirty="0" smtClean="0"/>
              <a:t>Mass is a measurement of the quantity of matter in an object</a:t>
            </a:r>
          </a:p>
          <a:p>
            <a:pPr lvl="1"/>
            <a:r>
              <a:rPr lang="en-US" dirty="0" smtClean="0"/>
              <a:t>Base unit: gram (g)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do mass and weight differ?</a:t>
            </a:r>
          </a:p>
          <a:p>
            <a:pPr lvl="2"/>
            <a:r>
              <a:rPr lang="en-US" b="1" dirty="0" smtClean="0"/>
              <a:t>Mass</a:t>
            </a:r>
            <a:r>
              <a:rPr lang="en-US" dirty="0"/>
              <a:t> is a measurement of the amount of matter something </a:t>
            </a:r>
            <a:r>
              <a:rPr lang="en-US" dirty="0" smtClean="0"/>
              <a:t>contains</a:t>
            </a:r>
          </a:p>
          <a:p>
            <a:pPr lvl="2"/>
            <a:r>
              <a:rPr lang="en-US" b="1" dirty="0" smtClean="0"/>
              <a:t>Weight</a:t>
            </a:r>
            <a:r>
              <a:rPr lang="en-US" dirty="0"/>
              <a:t> is the measurement of the pull of gravity on an object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185" name="SMARTInkShape-1466"/>
          <p:cNvSpPr/>
          <p:nvPr>
            <p:custDataLst>
              <p:tags r:id="rId1"/>
            </p:custDataLst>
          </p:nvPr>
        </p:nvSpPr>
        <p:spPr>
          <a:xfrm>
            <a:off x="6562725" y="2706424"/>
            <a:ext cx="942976" cy="17727"/>
          </a:xfrm>
          <a:custGeom>
            <a:avLst/>
            <a:gdLst/>
            <a:ahLst/>
            <a:cxnLst/>
            <a:rect l="0" t="0" r="0" b="0"/>
            <a:pathLst>
              <a:path w="942976" h="17727">
                <a:moveTo>
                  <a:pt x="0" y="8201"/>
                </a:moveTo>
                <a:lnTo>
                  <a:pt x="0" y="8201"/>
                </a:lnTo>
                <a:lnTo>
                  <a:pt x="42842" y="8201"/>
                </a:lnTo>
                <a:lnTo>
                  <a:pt x="83249" y="8201"/>
                </a:lnTo>
                <a:lnTo>
                  <a:pt x="118492" y="8201"/>
                </a:lnTo>
                <a:lnTo>
                  <a:pt x="158849" y="8201"/>
                </a:lnTo>
                <a:lnTo>
                  <a:pt x="182099" y="8201"/>
                </a:lnTo>
                <a:lnTo>
                  <a:pt x="207125" y="8201"/>
                </a:lnTo>
                <a:lnTo>
                  <a:pt x="233333" y="8201"/>
                </a:lnTo>
                <a:lnTo>
                  <a:pt x="261389" y="8201"/>
                </a:lnTo>
                <a:lnTo>
                  <a:pt x="290676" y="8201"/>
                </a:lnTo>
                <a:lnTo>
                  <a:pt x="320784" y="8201"/>
                </a:lnTo>
                <a:lnTo>
                  <a:pt x="351439" y="7143"/>
                </a:lnTo>
                <a:lnTo>
                  <a:pt x="382459" y="5379"/>
                </a:lnTo>
                <a:lnTo>
                  <a:pt x="413723" y="3144"/>
                </a:lnTo>
                <a:lnTo>
                  <a:pt x="445148" y="1655"/>
                </a:lnTo>
                <a:lnTo>
                  <a:pt x="476683" y="662"/>
                </a:lnTo>
                <a:lnTo>
                  <a:pt x="508288" y="0"/>
                </a:lnTo>
                <a:lnTo>
                  <a:pt x="539942" y="617"/>
                </a:lnTo>
                <a:lnTo>
                  <a:pt x="571629" y="2087"/>
                </a:lnTo>
                <a:lnTo>
                  <a:pt x="603335" y="4125"/>
                </a:lnTo>
                <a:lnTo>
                  <a:pt x="633999" y="5483"/>
                </a:lnTo>
                <a:lnTo>
                  <a:pt x="663966" y="6389"/>
                </a:lnTo>
                <a:lnTo>
                  <a:pt x="693469" y="6993"/>
                </a:lnTo>
                <a:lnTo>
                  <a:pt x="721604" y="7396"/>
                </a:lnTo>
                <a:lnTo>
                  <a:pt x="748827" y="7664"/>
                </a:lnTo>
                <a:lnTo>
                  <a:pt x="775443" y="7843"/>
                </a:lnTo>
                <a:lnTo>
                  <a:pt x="821950" y="10864"/>
                </a:lnTo>
                <a:lnTo>
                  <a:pt x="861670" y="14676"/>
                </a:lnTo>
                <a:lnTo>
                  <a:pt x="905714" y="16822"/>
                </a:lnTo>
                <a:lnTo>
                  <a:pt x="942975" y="177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Shape-1467"/>
          <p:cNvSpPr/>
          <p:nvPr>
            <p:custDataLst>
              <p:tags r:id="rId2"/>
            </p:custDataLst>
          </p:nvPr>
        </p:nvSpPr>
        <p:spPr>
          <a:xfrm>
            <a:off x="7000875" y="2724150"/>
            <a:ext cx="723768" cy="95251"/>
          </a:xfrm>
          <a:custGeom>
            <a:avLst/>
            <a:gdLst/>
            <a:ahLst/>
            <a:cxnLst/>
            <a:rect l="0" t="0" r="0" b="0"/>
            <a:pathLst>
              <a:path w="723768" h="95251">
                <a:moveTo>
                  <a:pt x="476250" y="0"/>
                </a:moveTo>
                <a:lnTo>
                  <a:pt x="476250" y="0"/>
                </a:lnTo>
                <a:lnTo>
                  <a:pt x="476250" y="27215"/>
                </a:lnTo>
                <a:lnTo>
                  <a:pt x="477309" y="27669"/>
                </a:lnTo>
                <a:lnTo>
                  <a:pt x="507721" y="31381"/>
                </a:lnTo>
                <a:lnTo>
                  <a:pt x="518812" y="35114"/>
                </a:lnTo>
                <a:lnTo>
                  <a:pt x="562051" y="40748"/>
                </a:lnTo>
                <a:lnTo>
                  <a:pt x="583870" y="45587"/>
                </a:lnTo>
                <a:lnTo>
                  <a:pt x="599222" y="47778"/>
                </a:lnTo>
                <a:lnTo>
                  <a:pt x="620524" y="54985"/>
                </a:lnTo>
                <a:lnTo>
                  <a:pt x="662065" y="59782"/>
                </a:lnTo>
                <a:lnTo>
                  <a:pt x="674887" y="64633"/>
                </a:lnTo>
                <a:lnTo>
                  <a:pt x="722375" y="66672"/>
                </a:lnTo>
                <a:lnTo>
                  <a:pt x="723767" y="66675"/>
                </a:lnTo>
                <a:lnTo>
                  <a:pt x="678762" y="66675"/>
                </a:lnTo>
                <a:lnTo>
                  <a:pt x="634960" y="75317"/>
                </a:lnTo>
                <a:lnTo>
                  <a:pt x="589292" y="76122"/>
                </a:lnTo>
                <a:lnTo>
                  <a:pt x="542759" y="76190"/>
                </a:lnTo>
                <a:lnTo>
                  <a:pt x="502817" y="76199"/>
                </a:lnTo>
                <a:lnTo>
                  <a:pt x="475655" y="73377"/>
                </a:lnTo>
                <a:lnTo>
                  <a:pt x="438032" y="67999"/>
                </a:lnTo>
                <a:lnTo>
                  <a:pt x="393481" y="66937"/>
                </a:lnTo>
                <a:lnTo>
                  <a:pt x="353009" y="66727"/>
                </a:lnTo>
                <a:lnTo>
                  <a:pt x="309384" y="66685"/>
                </a:lnTo>
                <a:lnTo>
                  <a:pt x="266547" y="66677"/>
                </a:lnTo>
                <a:lnTo>
                  <a:pt x="230789" y="66676"/>
                </a:lnTo>
                <a:lnTo>
                  <a:pt x="193383" y="66675"/>
                </a:lnTo>
                <a:lnTo>
                  <a:pt x="156547" y="67733"/>
                </a:lnTo>
                <a:lnTo>
                  <a:pt x="112297" y="77036"/>
                </a:lnTo>
                <a:lnTo>
                  <a:pt x="68161" y="84008"/>
                </a:lnTo>
                <a:lnTo>
                  <a:pt x="22068" y="93038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Shape-1468"/>
          <p:cNvSpPr/>
          <p:nvPr>
            <p:custDataLst>
              <p:tags r:id="rId3"/>
            </p:custDataLst>
          </p:nvPr>
        </p:nvSpPr>
        <p:spPr>
          <a:xfrm>
            <a:off x="6954673" y="1458696"/>
            <a:ext cx="731217" cy="903505"/>
          </a:xfrm>
          <a:custGeom>
            <a:avLst/>
            <a:gdLst/>
            <a:ahLst/>
            <a:cxnLst/>
            <a:rect l="0" t="0" r="0" b="0"/>
            <a:pathLst>
              <a:path w="731217" h="903505">
                <a:moveTo>
                  <a:pt x="55727" y="903504"/>
                </a:moveTo>
                <a:lnTo>
                  <a:pt x="55727" y="903504"/>
                </a:lnTo>
                <a:lnTo>
                  <a:pt x="47526" y="903504"/>
                </a:lnTo>
                <a:lnTo>
                  <a:pt x="33061" y="890246"/>
                </a:lnTo>
                <a:lnTo>
                  <a:pt x="29778" y="884206"/>
                </a:lnTo>
                <a:lnTo>
                  <a:pt x="27261" y="877994"/>
                </a:lnTo>
                <a:lnTo>
                  <a:pt x="4808" y="839442"/>
                </a:lnTo>
                <a:lnTo>
                  <a:pt x="423" y="820788"/>
                </a:lnTo>
                <a:lnTo>
                  <a:pt x="0" y="787917"/>
                </a:lnTo>
                <a:lnTo>
                  <a:pt x="9010" y="745205"/>
                </a:lnTo>
                <a:lnTo>
                  <a:pt x="20718" y="704554"/>
                </a:lnTo>
                <a:lnTo>
                  <a:pt x="37592" y="660053"/>
                </a:lnTo>
                <a:lnTo>
                  <a:pt x="51901" y="624912"/>
                </a:lnTo>
                <a:lnTo>
                  <a:pt x="72371" y="588127"/>
                </a:lnTo>
                <a:lnTo>
                  <a:pt x="95580" y="550611"/>
                </a:lnTo>
                <a:lnTo>
                  <a:pt x="121064" y="512771"/>
                </a:lnTo>
                <a:lnTo>
                  <a:pt x="150030" y="474787"/>
                </a:lnTo>
                <a:lnTo>
                  <a:pt x="180542" y="436738"/>
                </a:lnTo>
                <a:lnTo>
                  <a:pt x="211742" y="399719"/>
                </a:lnTo>
                <a:lnTo>
                  <a:pt x="243247" y="365627"/>
                </a:lnTo>
                <a:lnTo>
                  <a:pt x="290734" y="321740"/>
                </a:lnTo>
                <a:lnTo>
                  <a:pt x="325275" y="294987"/>
                </a:lnTo>
                <a:lnTo>
                  <a:pt x="360735" y="268985"/>
                </a:lnTo>
                <a:lnTo>
                  <a:pt x="394133" y="243318"/>
                </a:lnTo>
                <a:lnTo>
                  <a:pt x="437630" y="210124"/>
                </a:lnTo>
                <a:lnTo>
                  <a:pt x="477329" y="185237"/>
                </a:lnTo>
                <a:lnTo>
                  <a:pt x="515902" y="159401"/>
                </a:lnTo>
                <a:lnTo>
                  <a:pt x="558200" y="130889"/>
                </a:lnTo>
                <a:lnTo>
                  <a:pt x="585213" y="116790"/>
                </a:lnTo>
                <a:lnTo>
                  <a:pt x="593738" y="113587"/>
                </a:lnTo>
                <a:lnTo>
                  <a:pt x="601054" y="108635"/>
                </a:lnTo>
                <a:lnTo>
                  <a:pt x="605011" y="102907"/>
                </a:lnTo>
                <a:lnTo>
                  <a:pt x="606067" y="99898"/>
                </a:lnTo>
                <a:lnTo>
                  <a:pt x="605712" y="97891"/>
                </a:lnTo>
                <a:lnTo>
                  <a:pt x="604418" y="96554"/>
                </a:lnTo>
                <a:lnTo>
                  <a:pt x="602495" y="95662"/>
                </a:lnTo>
                <a:lnTo>
                  <a:pt x="600156" y="96126"/>
                </a:lnTo>
                <a:lnTo>
                  <a:pt x="555960" y="113246"/>
                </a:lnTo>
                <a:lnTo>
                  <a:pt x="518269" y="125370"/>
                </a:lnTo>
                <a:lnTo>
                  <a:pt x="473588" y="139546"/>
                </a:lnTo>
                <a:lnTo>
                  <a:pt x="429657" y="150449"/>
                </a:lnTo>
                <a:lnTo>
                  <a:pt x="392652" y="160382"/>
                </a:lnTo>
                <a:lnTo>
                  <a:pt x="349549" y="168802"/>
                </a:lnTo>
                <a:lnTo>
                  <a:pt x="326417" y="169911"/>
                </a:lnTo>
                <a:lnTo>
                  <a:pt x="321378" y="167182"/>
                </a:lnTo>
                <a:lnTo>
                  <a:pt x="314576" y="161863"/>
                </a:lnTo>
                <a:lnTo>
                  <a:pt x="318454" y="150829"/>
                </a:lnTo>
                <a:lnTo>
                  <a:pt x="331363" y="134154"/>
                </a:lnTo>
                <a:lnTo>
                  <a:pt x="370955" y="109557"/>
                </a:lnTo>
                <a:lnTo>
                  <a:pt x="413476" y="89587"/>
                </a:lnTo>
                <a:lnTo>
                  <a:pt x="459589" y="65091"/>
                </a:lnTo>
                <a:lnTo>
                  <a:pt x="505707" y="43956"/>
                </a:lnTo>
                <a:lnTo>
                  <a:pt x="546654" y="25347"/>
                </a:lnTo>
                <a:lnTo>
                  <a:pt x="585597" y="12660"/>
                </a:lnTo>
                <a:lnTo>
                  <a:pt x="623947" y="3257"/>
                </a:lnTo>
                <a:lnTo>
                  <a:pt x="661063" y="0"/>
                </a:lnTo>
                <a:lnTo>
                  <a:pt x="691580" y="94"/>
                </a:lnTo>
                <a:lnTo>
                  <a:pt x="713440" y="6354"/>
                </a:lnTo>
                <a:lnTo>
                  <a:pt x="723047" y="11940"/>
                </a:lnTo>
                <a:lnTo>
                  <a:pt x="728022" y="17950"/>
                </a:lnTo>
                <a:lnTo>
                  <a:pt x="730233" y="25208"/>
                </a:lnTo>
                <a:lnTo>
                  <a:pt x="731216" y="35489"/>
                </a:lnTo>
                <a:lnTo>
                  <a:pt x="726712" y="53177"/>
                </a:lnTo>
                <a:lnTo>
                  <a:pt x="702312" y="91968"/>
                </a:lnTo>
                <a:lnTo>
                  <a:pt x="657690" y="139350"/>
                </a:lnTo>
                <a:lnTo>
                  <a:pt x="626418" y="172970"/>
                </a:lnTo>
                <a:lnTo>
                  <a:pt x="620285" y="191162"/>
                </a:lnTo>
                <a:lnTo>
                  <a:pt x="617702" y="236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358"/>
          <p:cNvGrpSpPr/>
          <p:nvPr/>
        </p:nvGrpSpPr>
        <p:grpSpPr>
          <a:xfrm>
            <a:off x="7849978" y="990600"/>
            <a:ext cx="3237123" cy="1609545"/>
            <a:chOff x="7849978" y="990600"/>
            <a:chExt cx="3237123" cy="1609545"/>
          </a:xfrm>
        </p:grpSpPr>
        <p:sp>
          <p:nvSpPr>
            <p:cNvPr id="188" name="SMARTInkShape-1469"/>
            <p:cNvSpPr/>
            <p:nvPr>
              <p:custDataLst>
                <p:tags r:id="rId4"/>
              </p:custDataLst>
            </p:nvPr>
          </p:nvSpPr>
          <p:spPr>
            <a:xfrm>
              <a:off x="7849978" y="1334635"/>
              <a:ext cx="217698" cy="284616"/>
            </a:xfrm>
            <a:custGeom>
              <a:avLst/>
              <a:gdLst/>
              <a:ahLst/>
              <a:cxnLst/>
              <a:rect l="0" t="0" r="0" b="0"/>
              <a:pathLst>
                <a:path w="217698" h="284616">
                  <a:moveTo>
                    <a:pt x="170072" y="122690"/>
                  </a:moveTo>
                  <a:lnTo>
                    <a:pt x="170072" y="122690"/>
                  </a:lnTo>
                  <a:lnTo>
                    <a:pt x="170072" y="117634"/>
                  </a:lnTo>
                  <a:lnTo>
                    <a:pt x="169014" y="116144"/>
                  </a:lnTo>
                  <a:lnTo>
                    <a:pt x="167250" y="115151"/>
                  </a:lnTo>
                  <a:lnTo>
                    <a:pt x="165016" y="114489"/>
                  </a:lnTo>
                  <a:lnTo>
                    <a:pt x="163526" y="111931"/>
                  </a:lnTo>
                  <a:lnTo>
                    <a:pt x="147406" y="68419"/>
                  </a:lnTo>
                  <a:lnTo>
                    <a:pt x="128758" y="22388"/>
                  </a:lnTo>
                  <a:lnTo>
                    <a:pt x="119608" y="11789"/>
                  </a:lnTo>
                  <a:lnTo>
                    <a:pt x="108485" y="4609"/>
                  </a:lnTo>
                  <a:lnTo>
                    <a:pt x="84098" y="0"/>
                  </a:lnTo>
                  <a:lnTo>
                    <a:pt x="72595" y="428"/>
                  </a:lnTo>
                  <a:lnTo>
                    <a:pt x="63954" y="4146"/>
                  </a:lnTo>
                  <a:lnTo>
                    <a:pt x="48083" y="17245"/>
                  </a:lnTo>
                  <a:lnTo>
                    <a:pt x="25035" y="57181"/>
                  </a:lnTo>
                  <a:lnTo>
                    <a:pt x="15653" y="76642"/>
                  </a:lnTo>
                  <a:lnTo>
                    <a:pt x="6808" y="120806"/>
                  </a:lnTo>
                  <a:lnTo>
                    <a:pt x="239" y="165474"/>
                  </a:lnTo>
                  <a:lnTo>
                    <a:pt x="0" y="206401"/>
                  </a:lnTo>
                  <a:lnTo>
                    <a:pt x="6865" y="242657"/>
                  </a:lnTo>
                  <a:lnTo>
                    <a:pt x="9409" y="248176"/>
                  </a:lnTo>
                  <a:lnTo>
                    <a:pt x="17880" y="257131"/>
                  </a:lnTo>
                  <a:lnTo>
                    <a:pt x="25878" y="261817"/>
                  </a:lnTo>
                  <a:lnTo>
                    <a:pt x="34019" y="263899"/>
                  </a:lnTo>
                  <a:lnTo>
                    <a:pt x="44693" y="264825"/>
                  </a:lnTo>
                  <a:lnTo>
                    <a:pt x="53671" y="262414"/>
                  </a:lnTo>
                  <a:lnTo>
                    <a:pt x="82930" y="243156"/>
                  </a:lnTo>
                  <a:lnTo>
                    <a:pt x="91832" y="231263"/>
                  </a:lnTo>
                  <a:lnTo>
                    <a:pt x="108420" y="189669"/>
                  </a:lnTo>
                  <a:lnTo>
                    <a:pt x="112329" y="149842"/>
                  </a:lnTo>
                  <a:lnTo>
                    <a:pt x="111747" y="120488"/>
                  </a:lnTo>
                  <a:lnTo>
                    <a:pt x="103512" y="85324"/>
                  </a:lnTo>
                  <a:lnTo>
                    <a:pt x="103402" y="126036"/>
                  </a:lnTo>
                  <a:lnTo>
                    <a:pt x="103400" y="134446"/>
                  </a:lnTo>
                  <a:lnTo>
                    <a:pt x="121297" y="180134"/>
                  </a:lnTo>
                  <a:lnTo>
                    <a:pt x="139976" y="217998"/>
                  </a:lnTo>
                  <a:lnTo>
                    <a:pt x="164049" y="247389"/>
                  </a:lnTo>
                  <a:lnTo>
                    <a:pt x="204634" y="280239"/>
                  </a:lnTo>
                  <a:lnTo>
                    <a:pt x="217697" y="284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470"/>
            <p:cNvSpPr/>
            <p:nvPr>
              <p:custDataLst>
                <p:tags r:id="rId5"/>
              </p:custDataLst>
            </p:nvPr>
          </p:nvSpPr>
          <p:spPr>
            <a:xfrm>
              <a:off x="8058150" y="1374654"/>
              <a:ext cx="266701" cy="242651"/>
            </a:xfrm>
            <a:custGeom>
              <a:avLst/>
              <a:gdLst/>
              <a:ahLst/>
              <a:cxnLst/>
              <a:rect l="0" t="0" r="0" b="0"/>
              <a:pathLst>
                <a:path w="266701" h="242651">
                  <a:moveTo>
                    <a:pt x="0" y="35046"/>
                  </a:moveTo>
                  <a:lnTo>
                    <a:pt x="0" y="35046"/>
                  </a:lnTo>
                  <a:lnTo>
                    <a:pt x="1059" y="50255"/>
                  </a:lnTo>
                  <a:lnTo>
                    <a:pt x="13184" y="76464"/>
                  </a:lnTo>
                  <a:lnTo>
                    <a:pt x="26837" y="105526"/>
                  </a:lnTo>
                  <a:lnTo>
                    <a:pt x="45989" y="148216"/>
                  </a:lnTo>
                  <a:lnTo>
                    <a:pt x="73580" y="194000"/>
                  </a:lnTo>
                  <a:lnTo>
                    <a:pt x="82127" y="212319"/>
                  </a:lnTo>
                  <a:lnTo>
                    <a:pt x="85184" y="220726"/>
                  </a:lnTo>
                  <a:lnTo>
                    <a:pt x="92948" y="234746"/>
                  </a:lnTo>
                  <a:lnTo>
                    <a:pt x="94796" y="242650"/>
                  </a:lnTo>
                  <a:lnTo>
                    <a:pt x="94947" y="242241"/>
                  </a:lnTo>
                  <a:lnTo>
                    <a:pt x="95210" y="226111"/>
                  </a:lnTo>
                  <a:lnTo>
                    <a:pt x="84884" y="183444"/>
                  </a:lnTo>
                  <a:lnTo>
                    <a:pt x="73129" y="145338"/>
                  </a:lnTo>
                  <a:lnTo>
                    <a:pt x="59062" y="103356"/>
                  </a:lnTo>
                  <a:lnTo>
                    <a:pt x="44827" y="56300"/>
                  </a:lnTo>
                  <a:lnTo>
                    <a:pt x="38986" y="12406"/>
                  </a:lnTo>
                  <a:lnTo>
                    <a:pt x="38691" y="7253"/>
                  </a:lnTo>
                  <a:lnTo>
                    <a:pt x="39553" y="3817"/>
                  </a:lnTo>
                  <a:lnTo>
                    <a:pt x="41185" y="1527"/>
                  </a:lnTo>
                  <a:lnTo>
                    <a:pt x="43331" y="0"/>
                  </a:lnTo>
                  <a:lnTo>
                    <a:pt x="46879" y="40"/>
                  </a:lnTo>
                  <a:lnTo>
                    <a:pt x="73763" y="10472"/>
                  </a:lnTo>
                  <a:lnTo>
                    <a:pt x="118576" y="49224"/>
                  </a:lnTo>
                  <a:lnTo>
                    <a:pt x="162489" y="92809"/>
                  </a:lnTo>
                  <a:lnTo>
                    <a:pt x="199263" y="139902"/>
                  </a:lnTo>
                  <a:lnTo>
                    <a:pt x="218849" y="162775"/>
                  </a:lnTo>
                  <a:lnTo>
                    <a:pt x="243191" y="182472"/>
                  </a:lnTo>
                  <a:lnTo>
                    <a:pt x="253619" y="185972"/>
                  </a:lnTo>
                  <a:lnTo>
                    <a:pt x="260181" y="186791"/>
                  </a:lnTo>
                  <a:lnTo>
                    <a:pt x="262354" y="185951"/>
                  </a:lnTo>
                  <a:lnTo>
                    <a:pt x="266700" y="17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471"/>
            <p:cNvSpPr/>
            <p:nvPr>
              <p:custDataLst>
                <p:tags r:id="rId6"/>
              </p:custDataLst>
            </p:nvPr>
          </p:nvSpPr>
          <p:spPr>
            <a:xfrm>
              <a:off x="8286750" y="1304925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8201" y="18314"/>
                  </a:lnTo>
                  <a:lnTo>
                    <a:pt x="14581" y="29659"/>
                  </a:lnTo>
                  <a:lnTo>
                    <a:pt x="48069" y="74309"/>
                  </a:lnTo>
                  <a:lnTo>
                    <a:pt x="93303" y="114134"/>
                  </a:lnTo>
                  <a:lnTo>
                    <a:pt x="137896" y="152385"/>
                  </a:lnTo>
                  <a:lnTo>
                    <a:pt x="148071" y="164035"/>
                  </a:lnTo>
                  <a:lnTo>
                    <a:pt x="164640" y="175486"/>
                  </a:lnTo>
                  <a:lnTo>
                    <a:pt x="180257" y="182713"/>
                  </a:lnTo>
                  <a:lnTo>
                    <a:pt x="1905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72"/>
            <p:cNvSpPr/>
            <p:nvPr>
              <p:custDataLst>
                <p:tags r:id="rId7"/>
              </p:custDataLst>
            </p:nvPr>
          </p:nvSpPr>
          <p:spPr>
            <a:xfrm>
              <a:off x="8439266" y="1257300"/>
              <a:ext cx="114185" cy="504826"/>
            </a:xfrm>
            <a:custGeom>
              <a:avLst/>
              <a:gdLst/>
              <a:ahLst/>
              <a:cxnLst/>
              <a:rect l="0" t="0" r="0" b="0"/>
              <a:pathLst>
                <a:path w="114185" h="50482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6453" y="16267"/>
                  </a:lnTo>
                  <a:lnTo>
                    <a:pt x="14076" y="63094"/>
                  </a:lnTo>
                  <a:lnTo>
                    <a:pt x="22551" y="104302"/>
                  </a:lnTo>
                  <a:lnTo>
                    <a:pt x="31765" y="150026"/>
                  </a:lnTo>
                  <a:lnTo>
                    <a:pt x="38043" y="184153"/>
                  </a:lnTo>
                  <a:lnTo>
                    <a:pt x="44360" y="219429"/>
                  </a:lnTo>
                  <a:lnTo>
                    <a:pt x="50696" y="252746"/>
                  </a:lnTo>
                  <a:lnTo>
                    <a:pt x="59861" y="285193"/>
                  </a:lnTo>
                  <a:lnTo>
                    <a:pt x="69932" y="317252"/>
                  </a:lnTo>
                  <a:lnTo>
                    <a:pt x="81552" y="363993"/>
                  </a:lnTo>
                  <a:lnTo>
                    <a:pt x="91698" y="404066"/>
                  </a:lnTo>
                  <a:lnTo>
                    <a:pt x="101786" y="446587"/>
                  </a:lnTo>
                  <a:lnTo>
                    <a:pt x="106629" y="473105"/>
                  </a:lnTo>
                  <a:lnTo>
                    <a:pt x="114184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73"/>
            <p:cNvSpPr/>
            <p:nvPr>
              <p:custDataLst>
                <p:tags r:id="rId8"/>
              </p:custDataLst>
            </p:nvPr>
          </p:nvSpPr>
          <p:spPr>
            <a:xfrm>
              <a:off x="8553450" y="1190625"/>
              <a:ext cx="142876" cy="438151"/>
            </a:xfrm>
            <a:custGeom>
              <a:avLst/>
              <a:gdLst/>
              <a:ahLst/>
              <a:cxnLst/>
              <a:rect l="0" t="0" r="0" b="0"/>
              <a:pathLst>
                <a:path w="142876" h="438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247" y="50419"/>
                  </a:lnTo>
                  <a:lnTo>
                    <a:pt x="31471" y="96429"/>
                  </a:lnTo>
                  <a:lnTo>
                    <a:pt x="45661" y="136522"/>
                  </a:lnTo>
                  <a:lnTo>
                    <a:pt x="56568" y="181915"/>
                  </a:lnTo>
                  <a:lnTo>
                    <a:pt x="69324" y="228878"/>
                  </a:lnTo>
                  <a:lnTo>
                    <a:pt x="83688" y="276307"/>
                  </a:lnTo>
                  <a:lnTo>
                    <a:pt x="94647" y="321052"/>
                  </a:lnTo>
                  <a:lnTo>
                    <a:pt x="104597" y="361121"/>
                  </a:lnTo>
                  <a:lnTo>
                    <a:pt x="117439" y="402473"/>
                  </a:lnTo>
                  <a:lnTo>
                    <a:pt x="130168" y="423420"/>
                  </a:lnTo>
                  <a:lnTo>
                    <a:pt x="142875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74"/>
            <p:cNvSpPr/>
            <p:nvPr>
              <p:custDataLst>
                <p:tags r:id="rId9"/>
              </p:custDataLst>
            </p:nvPr>
          </p:nvSpPr>
          <p:spPr>
            <a:xfrm>
              <a:off x="8524875" y="1220858"/>
              <a:ext cx="523876" cy="359943"/>
            </a:xfrm>
            <a:custGeom>
              <a:avLst/>
              <a:gdLst/>
              <a:ahLst/>
              <a:cxnLst/>
              <a:rect l="0" t="0" r="0" b="0"/>
              <a:pathLst>
                <a:path w="523876" h="359943">
                  <a:moveTo>
                    <a:pt x="0" y="217417"/>
                  </a:moveTo>
                  <a:lnTo>
                    <a:pt x="0" y="217417"/>
                  </a:lnTo>
                  <a:lnTo>
                    <a:pt x="43620" y="216359"/>
                  </a:lnTo>
                  <a:lnTo>
                    <a:pt x="88131" y="207716"/>
                  </a:lnTo>
                  <a:lnTo>
                    <a:pt x="133305" y="188646"/>
                  </a:lnTo>
                  <a:lnTo>
                    <a:pt x="144972" y="181347"/>
                  </a:lnTo>
                  <a:lnTo>
                    <a:pt x="161085" y="159414"/>
                  </a:lnTo>
                  <a:lnTo>
                    <a:pt x="174459" y="134698"/>
                  </a:lnTo>
                  <a:lnTo>
                    <a:pt x="179688" y="101829"/>
                  </a:lnTo>
                  <a:lnTo>
                    <a:pt x="179536" y="75219"/>
                  </a:lnTo>
                  <a:lnTo>
                    <a:pt x="164695" y="33605"/>
                  </a:lnTo>
                  <a:lnTo>
                    <a:pt x="155455" y="16434"/>
                  </a:lnTo>
                  <a:lnTo>
                    <a:pt x="135227" y="0"/>
                  </a:lnTo>
                  <a:lnTo>
                    <a:pt x="134601" y="506"/>
                  </a:lnTo>
                  <a:lnTo>
                    <a:pt x="133907" y="3890"/>
                  </a:lnTo>
                  <a:lnTo>
                    <a:pt x="149630" y="42244"/>
                  </a:lnTo>
                  <a:lnTo>
                    <a:pt x="164827" y="85840"/>
                  </a:lnTo>
                  <a:lnTo>
                    <a:pt x="181835" y="125515"/>
                  </a:lnTo>
                  <a:lnTo>
                    <a:pt x="200280" y="170784"/>
                  </a:lnTo>
                  <a:lnTo>
                    <a:pt x="219151" y="214889"/>
                  </a:lnTo>
                  <a:lnTo>
                    <a:pt x="235325" y="254768"/>
                  </a:lnTo>
                  <a:lnTo>
                    <a:pt x="250272" y="301112"/>
                  </a:lnTo>
                  <a:lnTo>
                    <a:pt x="278028" y="346856"/>
                  </a:lnTo>
                  <a:lnTo>
                    <a:pt x="285140" y="354321"/>
                  </a:lnTo>
                  <a:lnTo>
                    <a:pt x="291829" y="357638"/>
                  </a:lnTo>
                  <a:lnTo>
                    <a:pt x="302882" y="359942"/>
                  </a:lnTo>
                  <a:lnTo>
                    <a:pt x="303947" y="354492"/>
                  </a:lnTo>
                  <a:lnTo>
                    <a:pt x="303363" y="343956"/>
                  </a:lnTo>
                  <a:lnTo>
                    <a:pt x="296549" y="297189"/>
                  </a:lnTo>
                  <a:lnTo>
                    <a:pt x="290596" y="255987"/>
                  </a:lnTo>
                  <a:lnTo>
                    <a:pt x="287186" y="215322"/>
                  </a:lnTo>
                  <a:lnTo>
                    <a:pt x="286034" y="172318"/>
                  </a:lnTo>
                  <a:lnTo>
                    <a:pt x="285787" y="140674"/>
                  </a:lnTo>
                  <a:lnTo>
                    <a:pt x="286833" y="137680"/>
                  </a:lnTo>
                  <a:lnTo>
                    <a:pt x="288589" y="135684"/>
                  </a:lnTo>
                  <a:lnTo>
                    <a:pt x="290818" y="134353"/>
                  </a:lnTo>
                  <a:lnTo>
                    <a:pt x="298938" y="135697"/>
                  </a:lnTo>
                  <a:lnTo>
                    <a:pt x="309603" y="140880"/>
                  </a:lnTo>
                  <a:lnTo>
                    <a:pt x="352764" y="174553"/>
                  </a:lnTo>
                  <a:lnTo>
                    <a:pt x="392033" y="218044"/>
                  </a:lnTo>
                  <a:lnTo>
                    <a:pt x="439607" y="261365"/>
                  </a:lnTo>
                  <a:lnTo>
                    <a:pt x="482171" y="286665"/>
                  </a:lnTo>
                  <a:lnTo>
                    <a:pt x="488664" y="287924"/>
                  </a:lnTo>
                  <a:lnTo>
                    <a:pt x="523875" y="28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75"/>
            <p:cNvSpPr/>
            <p:nvPr>
              <p:custDataLst>
                <p:tags r:id="rId10"/>
              </p:custDataLst>
            </p:nvPr>
          </p:nvSpPr>
          <p:spPr>
            <a:xfrm>
              <a:off x="9001125" y="1362075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0" y="0"/>
                  </a:moveTo>
                  <a:lnTo>
                    <a:pt x="0" y="0"/>
                  </a:lnTo>
                  <a:lnTo>
                    <a:pt x="22391" y="44780"/>
                  </a:lnTo>
                  <a:lnTo>
                    <a:pt x="51305" y="86605"/>
                  </a:lnTo>
                  <a:lnTo>
                    <a:pt x="97559" y="132591"/>
                  </a:lnTo>
                  <a:lnTo>
                    <a:pt x="143746" y="164498"/>
                  </a:lnTo>
                  <a:lnTo>
                    <a:pt x="154198" y="168360"/>
                  </a:lnTo>
                  <a:lnTo>
                    <a:pt x="171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476"/>
            <p:cNvSpPr/>
            <p:nvPr>
              <p:custDataLst>
                <p:tags r:id="rId11"/>
              </p:custDataLst>
            </p:nvPr>
          </p:nvSpPr>
          <p:spPr>
            <a:xfrm>
              <a:off x="9020175" y="1285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77"/>
            <p:cNvSpPr/>
            <p:nvPr>
              <p:custDataLst>
                <p:tags r:id="rId12"/>
              </p:custDataLst>
            </p:nvPr>
          </p:nvSpPr>
          <p:spPr>
            <a:xfrm>
              <a:off x="9115425" y="1261377"/>
              <a:ext cx="361951" cy="252930"/>
            </a:xfrm>
            <a:custGeom>
              <a:avLst/>
              <a:gdLst/>
              <a:ahLst/>
              <a:cxnLst/>
              <a:rect l="0" t="0" r="0" b="0"/>
              <a:pathLst>
                <a:path w="361951" h="252930">
                  <a:moveTo>
                    <a:pt x="0" y="119748"/>
                  </a:moveTo>
                  <a:lnTo>
                    <a:pt x="0" y="119748"/>
                  </a:lnTo>
                  <a:lnTo>
                    <a:pt x="0" y="124804"/>
                  </a:lnTo>
                  <a:lnTo>
                    <a:pt x="2822" y="130109"/>
                  </a:lnTo>
                  <a:lnTo>
                    <a:pt x="40407" y="177167"/>
                  </a:lnTo>
                  <a:lnTo>
                    <a:pt x="57833" y="193206"/>
                  </a:lnTo>
                  <a:lnTo>
                    <a:pt x="69095" y="202137"/>
                  </a:lnTo>
                  <a:lnTo>
                    <a:pt x="87771" y="222296"/>
                  </a:lnTo>
                  <a:lnTo>
                    <a:pt x="123649" y="252929"/>
                  </a:lnTo>
                  <a:lnTo>
                    <a:pt x="120996" y="208851"/>
                  </a:lnTo>
                  <a:lnTo>
                    <a:pt x="113461" y="172254"/>
                  </a:lnTo>
                  <a:lnTo>
                    <a:pt x="104527" y="127897"/>
                  </a:lnTo>
                  <a:lnTo>
                    <a:pt x="97999" y="84063"/>
                  </a:lnTo>
                  <a:lnTo>
                    <a:pt x="93242" y="47086"/>
                  </a:lnTo>
                  <a:lnTo>
                    <a:pt x="90124" y="27129"/>
                  </a:lnTo>
                  <a:lnTo>
                    <a:pt x="92266" y="11203"/>
                  </a:lnTo>
                  <a:lnTo>
                    <a:pt x="94319" y="6110"/>
                  </a:lnTo>
                  <a:lnTo>
                    <a:pt x="96746" y="2714"/>
                  </a:lnTo>
                  <a:lnTo>
                    <a:pt x="99423" y="450"/>
                  </a:lnTo>
                  <a:lnTo>
                    <a:pt x="102265" y="0"/>
                  </a:lnTo>
                  <a:lnTo>
                    <a:pt x="105218" y="758"/>
                  </a:lnTo>
                  <a:lnTo>
                    <a:pt x="114432" y="6880"/>
                  </a:lnTo>
                  <a:lnTo>
                    <a:pt x="154084" y="37807"/>
                  </a:lnTo>
                  <a:lnTo>
                    <a:pt x="190833" y="77927"/>
                  </a:lnTo>
                  <a:lnTo>
                    <a:pt x="228666" y="120071"/>
                  </a:lnTo>
                  <a:lnTo>
                    <a:pt x="266712" y="162420"/>
                  </a:lnTo>
                  <a:lnTo>
                    <a:pt x="307780" y="197412"/>
                  </a:lnTo>
                  <a:lnTo>
                    <a:pt x="342705" y="217530"/>
                  </a:lnTo>
                  <a:lnTo>
                    <a:pt x="347004" y="218802"/>
                  </a:lnTo>
                  <a:lnTo>
                    <a:pt x="350927" y="218593"/>
                  </a:lnTo>
                  <a:lnTo>
                    <a:pt x="361950" y="21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78"/>
            <p:cNvSpPr/>
            <p:nvPr>
              <p:custDataLst>
                <p:tags r:id="rId13"/>
              </p:custDataLst>
            </p:nvPr>
          </p:nvSpPr>
          <p:spPr>
            <a:xfrm>
              <a:off x="9410700" y="1220558"/>
              <a:ext cx="303673" cy="549042"/>
            </a:xfrm>
            <a:custGeom>
              <a:avLst/>
              <a:gdLst/>
              <a:ahLst/>
              <a:cxnLst/>
              <a:rect l="0" t="0" r="0" b="0"/>
              <a:pathLst>
                <a:path w="303673" h="549042">
                  <a:moveTo>
                    <a:pt x="133350" y="17692"/>
                  </a:moveTo>
                  <a:lnTo>
                    <a:pt x="133350" y="17692"/>
                  </a:lnTo>
                  <a:lnTo>
                    <a:pt x="115659" y="0"/>
                  </a:lnTo>
                  <a:lnTo>
                    <a:pt x="114148" y="606"/>
                  </a:lnTo>
                  <a:lnTo>
                    <a:pt x="106964" y="5456"/>
                  </a:lnTo>
                  <a:lnTo>
                    <a:pt x="98133" y="8422"/>
                  </a:lnTo>
                  <a:lnTo>
                    <a:pt x="82511" y="21319"/>
                  </a:lnTo>
                  <a:lnTo>
                    <a:pt x="73013" y="35582"/>
                  </a:lnTo>
                  <a:lnTo>
                    <a:pt x="68553" y="53214"/>
                  </a:lnTo>
                  <a:lnTo>
                    <a:pt x="66839" y="98970"/>
                  </a:lnTo>
                  <a:lnTo>
                    <a:pt x="67766" y="131937"/>
                  </a:lnTo>
                  <a:lnTo>
                    <a:pt x="71746" y="146431"/>
                  </a:lnTo>
                  <a:lnTo>
                    <a:pt x="89471" y="171925"/>
                  </a:lnTo>
                  <a:lnTo>
                    <a:pt x="100828" y="183570"/>
                  </a:lnTo>
                  <a:lnTo>
                    <a:pt x="107607" y="186666"/>
                  </a:lnTo>
                  <a:lnTo>
                    <a:pt x="126602" y="188816"/>
                  </a:lnTo>
                  <a:lnTo>
                    <a:pt x="132026" y="188925"/>
                  </a:lnTo>
                  <a:lnTo>
                    <a:pt x="140875" y="186223"/>
                  </a:lnTo>
                  <a:lnTo>
                    <a:pt x="155180" y="175865"/>
                  </a:lnTo>
                  <a:lnTo>
                    <a:pt x="158928" y="167014"/>
                  </a:lnTo>
                  <a:lnTo>
                    <a:pt x="169201" y="124183"/>
                  </a:lnTo>
                  <a:lnTo>
                    <a:pt x="170095" y="83339"/>
                  </a:lnTo>
                  <a:lnTo>
                    <a:pt x="158153" y="41663"/>
                  </a:lnTo>
                  <a:lnTo>
                    <a:pt x="149048" y="26441"/>
                  </a:lnTo>
                  <a:lnTo>
                    <a:pt x="142797" y="21580"/>
                  </a:lnTo>
                  <a:lnTo>
                    <a:pt x="133326" y="18844"/>
                  </a:lnTo>
                  <a:lnTo>
                    <a:pt x="130159" y="18460"/>
                  </a:lnTo>
                  <a:lnTo>
                    <a:pt x="128048" y="20321"/>
                  </a:lnTo>
                  <a:lnTo>
                    <a:pt x="125702" y="28033"/>
                  </a:lnTo>
                  <a:lnTo>
                    <a:pt x="125254" y="58893"/>
                  </a:lnTo>
                  <a:lnTo>
                    <a:pt x="132598" y="93635"/>
                  </a:lnTo>
                  <a:lnTo>
                    <a:pt x="147709" y="138031"/>
                  </a:lnTo>
                  <a:lnTo>
                    <a:pt x="159487" y="172776"/>
                  </a:lnTo>
                  <a:lnTo>
                    <a:pt x="171778" y="206563"/>
                  </a:lnTo>
                  <a:lnTo>
                    <a:pt x="185354" y="239218"/>
                  </a:lnTo>
                  <a:lnTo>
                    <a:pt x="210848" y="286294"/>
                  </a:lnTo>
                  <a:lnTo>
                    <a:pt x="237451" y="327524"/>
                  </a:lnTo>
                  <a:lnTo>
                    <a:pt x="259210" y="366552"/>
                  </a:lnTo>
                  <a:lnTo>
                    <a:pt x="279062" y="403868"/>
                  </a:lnTo>
                  <a:lnTo>
                    <a:pt x="296233" y="435503"/>
                  </a:lnTo>
                  <a:lnTo>
                    <a:pt x="303672" y="479191"/>
                  </a:lnTo>
                  <a:lnTo>
                    <a:pt x="303519" y="506237"/>
                  </a:lnTo>
                  <a:lnTo>
                    <a:pt x="299645" y="519162"/>
                  </a:lnTo>
                  <a:lnTo>
                    <a:pt x="288751" y="529140"/>
                  </a:lnTo>
                  <a:lnTo>
                    <a:pt x="260943" y="544169"/>
                  </a:lnTo>
                  <a:lnTo>
                    <a:pt x="231363" y="549041"/>
                  </a:lnTo>
                  <a:lnTo>
                    <a:pt x="190731" y="545428"/>
                  </a:lnTo>
                  <a:lnTo>
                    <a:pt x="150234" y="532598"/>
                  </a:lnTo>
                  <a:lnTo>
                    <a:pt x="106367" y="510334"/>
                  </a:lnTo>
                  <a:lnTo>
                    <a:pt x="64912" y="488686"/>
                  </a:lnTo>
                  <a:lnTo>
                    <a:pt x="22699" y="462408"/>
                  </a:lnTo>
                  <a:lnTo>
                    <a:pt x="0" y="436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479"/>
            <p:cNvSpPr/>
            <p:nvPr>
              <p:custDataLst>
                <p:tags r:id="rId14"/>
              </p:custDataLst>
            </p:nvPr>
          </p:nvSpPr>
          <p:spPr>
            <a:xfrm>
              <a:off x="9791700" y="1095375"/>
              <a:ext cx="219076" cy="438151"/>
            </a:xfrm>
            <a:custGeom>
              <a:avLst/>
              <a:gdLst/>
              <a:ahLst/>
              <a:cxnLst/>
              <a:rect l="0" t="0" r="0" b="0"/>
              <a:pathLst>
                <a:path w="219076" h="438151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26568" y="49361"/>
                  </a:lnTo>
                  <a:lnTo>
                    <a:pt x="48483" y="91712"/>
                  </a:lnTo>
                  <a:lnTo>
                    <a:pt x="69752" y="135124"/>
                  </a:lnTo>
                  <a:lnTo>
                    <a:pt x="86034" y="166947"/>
                  </a:lnTo>
                  <a:lnTo>
                    <a:pt x="100326" y="202257"/>
                  </a:lnTo>
                  <a:lnTo>
                    <a:pt x="116557" y="236295"/>
                  </a:lnTo>
                  <a:lnTo>
                    <a:pt x="140722" y="282385"/>
                  </a:lnTo>
                  <a:lnTo>
                    <a:pt x="161288" y="322853"/>
                  </a:lnTo>
                  <a:lnTo>
                    <a:pt x="182144" y="369396"/>
                  </a:lnTo>
                  <a:lnTo>
                    <a:pt x="199761" y="413182"/>
                  </a:lnTo>
                  <a:lnTo>
                    <a:pt x="219075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480"/>
            <p:cNvSpPr/>
            <p:nvPr>
              <p:custDataLst>
                <p:tags r:id="rId15"/>
              </p:custDataLst>
            </p:nvPr>
          </p:nvSpPr>
          <p:spPr>
            <a:xfrm>
              <a:off x="9791700" y="1105094"/>
              <a:ext cx="600076" cy="371282"/>
            </a:xfrm>
            <a:custGeom>
              <a:avLst/>
              <a:gdLst/>
              <a:ahLst/>
              <a:cxnLst/>
              <a:rect l="0" t="0" r="0" b="0"/>
              <a:pathLst>
                <a:path w="600076" h="371282">
                  <a:moveTo>
                    <a:pt x="0" y="247456"/>
                  </a:moveTo>
                  <a:lnTo>
                    <a:pt x="0" y="247456"/>
                  </a:lnTo>
                  <a:lnTo>
                    <a:pt x="5057" y="252512"/>
                  </a:lnTo>
                  <a:lnTo>
                    <a:pt x="10361" y="254995"/>
                  </a:lnTo>
                  <a:lnTo>
                    <a:pt x="57420" y="265866"/>
                  </a:lnTo>
                  <a:lnTo>
                    <a:pt x="95481" y="265363"/>
                  </a:lnTo>
                  <a:lnTo>
                    <a:pt x="129787" y="253237"/>
                  </a:lnTo>
                  <a:lnTo>
                    <a:pt x="149110" y="239056"/>
                  </a:lnTo>
                  <a:lnTo>
                    <a:pt x="183968" y="195478"/>
                  </a:lnTo>
                  <a:lnTo>
                    <a:pt x="194796" y="169966"/>
                  </a:lnTo>
                  <a:lnTo>
                    <a:pt x="199337" y="123461"/>
                  </a:lnTo>
                  <a:lnTo>
                    <a:pt x="197112" y="75984"/>
                  </a:lnTo>
                  <a:lnTo>
                    <a:pt x="186750" y="37902"/>
                  </a:lnTo>
                  <a:lnTo>
                    <a:pt x="177898" y="24498"/>
                  </a:lnTo>
                  <a:lnTo>
                    <a:pt x="156425" y="4782"/>
                  </a:lnTo>
                  <a:lnTo>
                    <a:pt x="149602" y="2018"/>
                  </a:lnTo>
                  <a:lnTo>
                    <a:pt x="135265" y="0"/>
                  </a:lnTo>
                  <a:lnTo>
                    <a:pt x="134627" y="994"/>
                  </a:lnTo>
                  <a:lnTo>
                    <a:pt x="133603" y="13015"/>
                  </a:lnTo>
                  <a:lnTo>
                    <a:pt x="134520" y="24727"/>
                  </a:lnTo>
                  <a:lnTo>
                    <a:pt x="146622" y="67254"/>
                  </a:lnTo>
                  <a:lnTo>
                    <a:pt x="155746" y="90229"/>
                  </a:lnTo>
                  <a:lnTo>
                    <a:pt x="189372" y="133775"/>
                  </a:lnTo>
                  <a:lnTo>
                    <a:pt x="223160" y="179804"/>
                  </a:lnTo>
                  <a:lnTo>
                    <a:pt x="267238" y="220216"/>
                  </a:lnTo>
                  <a:lnTo>
                    <a:pt x="314396" y="256321"/>
                  </a:lnTo>
                  <a:lnTo>
                    <a:pt x="361120" y="292201"/>
                  </a:lnTo>
                  <a:lnTo>
                    <a:pt x="391474" y="310577"/>
                  </a:lnTo>
                  <a:lnTo>
                    <a:pt x="399715" y="323084"/>
                  </a:lnTo>
                  <a:lnTo>
                    <a:pt x="400041" y="291138"/>
                  </a:lnTo>
                  <a:lnTo>
                    <a:pt x="392443" y="257260"/>
                  </a:lnTo>
                  <a:lnTo>
                    <a:pt x="383574" y="226266"/>
                  </a:lnTo>
                  <a:lnTo>
                    <a:pt x="381151" y="188120"/>
                  </a:lnTo>
                  <a:lnTo>
                    <a:pt x="383890" y="181221"/>
                  </a:lnTo>
                  <a:lnTo>
                    <a:pt x="386102" y="177899"/>
                  </a:lnTo>
                  <a:lnTo>
                    <a:pt x="388634" y="176743"/>
                  </a:lnTo>
                  <a:lnTo>
                    <a:pt x="391381" y="177031"/>
                  </a:lnTo>
                  <a:lnTo>
                    <a:pt x="414117" y="188950"/>
                  </a:lnTo>
                  <a:lnTo>
                    <a:pt x="458574" y="230099"/>
                  </a:lnTo>
                  <a:lnTo>
                    <a:pt x="499949" y="276254"/>
                  </a:lnTo>
                  <a:lnTo>
                    <a:pt x="540716" y="320863"/>
                  </a:lnTo>
                  <a:lnTo>
                    <a:pt x="573325" y="352921"/>
                  </a:lnTo>
                  <a:lnTo>
                    <a:pt x="600075" y="37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81"/>
            <p:cNvSpPr/>
            <p:nvPr>
              <p:custDataLst>
                <p:tags r:id="rId16"/>
              </p:custDataLst>
            </p:nvPr>
          </p:nvSpPr>
          <p:spPr>
            <a:xfrm>
              <a:off x="10317990" y="1181100"/>
              <a:ext cx="235711" cy="266701"/>
            </a:xfrm>
            <a:custGeom>
              <a:avLst/>
              <a:gdLst/>
              <a:ahLst/>
              <a:cxnLst/>
              <a:rect l="0" t="0" r="0" b="0"/>
              <a:pathLst>
                <a:path w="235711" h="266701">
                  <a:moveTo>
                    <a:pt x="111885" y="0"/>
                  </a:moveTo>
                  <a:lnTo>
                    <a:pt x="111885" y="0"/>
                  </a:lnTo>
                  <a:lnTo>
                    <a:pt x="102752" y="0"/>
                  </a:lnTo>
                  <a:lnTo>
                    <a:pt x="70311" y="27627"/>
                  </a:lnTo>
                  <a:lnTo>
                    <a:pt x="46882" y="67804"/>
                  </a:lnTo>
                  <a:lnTo>
                    <a:pt x="23746" y="112602"/>
                  </a:lnTo>
                  <a:lnTo>
                    <a:pt x="7888" y="159395"/>
                  </a:lnTo>
                  <a:lnTo>
                    <a:pt x="638" y="192572"/>
                  </a:lnTo>
                  <a:lnTo>
                    <a:pt x="0" y="214705"/>
                  </a:lnTo>
                  <a:lnTo>
                    <a:pt x="5591" y="238006"/>
                  </a:lnTo>
                  <a:lnTo>
                    <a:pt x="16962" y="255897"/>
                  </a:lnTo>
                  <a:lnTo>
                    <a:pt x="23130" y="261899"/>
                  </a:lnTo>
                  <a:lnTo>
                    <a:pt x="29399" y="264566"/>
                  </a:lnTo>
                  <a:lnTo>
                    <a:pt x="43936" y="266068"/>
                  </a:lnTo>
                  <a:lnTo>
                    <a:pt x="52758" y="263597"/>
                  </a:lnTo>
                  <a:lnTo>
                    <a:pt x="76895" y="249358"/>
                  </a:lnTo>
                  <a:lnTo>
                    <a:pt x="95584" y="221639"/>
                  </a:lnTo>
                  <a:lnTo>
                    <a:pt x="107567" y="195671"/>
                  </a:lnTo>
                  <a:lnTo>
                    <a:pt x="116373" y="151826"/>
                  </a:lnTo>
                  <a:lnTo>
                    <a:pt x="113208" y="107522"/>
                  </a:lnTo>
                  <a:lnTo>
                    <a:pt x="109455" y="86539"/>
                  </a:lnTo>
                  <a:lnTo>
                    <a:pt x="100162" y="58058"/>
                  </a:lnTo>
                  <a:lnTo>
                    <a:pt x="97718" y="54580"/>
                  </a:lnTo>
                  <a:lnTo>
                    <a:pt x="96091" y="53320"/>
                  </a:lnTo>
                  <a:lnTo>
                    <a:pt x="95005" y="53538"/>
                  </a:lnTo>
                  <a:lnTo>
                    <a:pt x="94283" y="54742"/>
                  </a:lnTo>
                  <a:lnTo>
                    <a:pt x="93121" y="65337"/>
                  </a:lnTo>
                  <a:lnTo>
                    <a:pt x="93978" y="81918"/>
                  </a:lnTo>
                  <a:lnTo>
                    <a:pt x="106104" y="124578"/>
                  </a:lnTo>
                  <a:lnTo>
                    <a:pt x="124307" y="171549"/>
                  </a:lnTo>
                  <a:lnTo>
                    <a:pt x="153541" y="218030"/>
                  </a:lnTo>
                  <a:lnTo>
                    <a:pt x="172323" y="238991"/>
                  </a:lnTo>
                  <a:lnTo>
                    <a:pt x="203975" y="259628"/>
                  </a:lnTo>
                  <a:lnTo>
                    <a:pt x="217959" y="264604"/>
                  </a:lnTo>
                  <a:lnTo>
                    <a:pt x="23571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82"/>
            <p:cNvSpPr/>
            <p:nvPr>
              <p:custDataLst>
                <p:tags r:id="rId17"/>
              </p:custDataLst>
            </p:nvPr>
          </p:nvSpPr>
          <p:spPr>
            <a:xfrm>
              <a:off x="10506075" y="990600"/>
              <a:ext cx="257176" cy="428626"/>
            </a:xfrm>
            <a:custGeom>
              <a:avLst/>
              <a:gdLst/>
              <a:ahLst/>
              <a:cxnLst/>
              <a:rect l="0" t="0" r="0" b="0"/>
              <a:pathLst>
                <a:path w="257176" h="4286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1" y="13183"/>
                  </a:lnTo>
                  <a:lnTo>
                    <a:pt x="8202" y="18314"/>
                  </a:lnTo>
                  <a:lnTo>
                    <a:pt x="30073" y="58307"/>
                  </a:lnTo>
                  <a:lnTo>
                    <a:pt x="45247" y="88890"/>
                  </a:lnTo>
                  <a:lnTo>
                    <a:pt x="59268" y="124763"/>
                  </a:lnTo>
                  <a:lnTo>
                    <a:pt x="76828" y="165025"/>
                  </a:lnTo>
                  <a:lnTo>
                    <a:pt x="95436" y="207646"/>
                  </a:lnTo>
                  <a:lnTo>
                    <a:pt x="117177" y="249908"/>
                  </a:lnTo>
                  <a:lnTo>
                    <a:pt x="140905" y="293122"/>
                  </a:lnTo>
                  <a:lnTo>
                    <a:pt x="161341" y="332737"/>
                  </a:lnTo>
                  <a:lnTo>
                    <a:pt x="187210" y="378993"/>
                  </a:lnTo>
                  <a:lnTo>
                    <a:pt x="212702" y="410041"/>
                  </a:lnTo>
                  <a:lnTo>
                    <a:pt x="230710" y="422648"/>
                  </a:lnTo>
                  <a:lnTo>
                    <a:pt x="243219" y="426854"/>
                  </a:lnTo>
                  <a:lnTo>
                    <a:pt x="25717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83"/>
            <p:cNvSpPr/>
            <p:nvPr>
              <p:custDataLst>
                <p:tags r:id="rId18"/>
              </p:custDataLst>
            </p:nvPr>
          </p:nvSpPr>
          <p:spPr>
            <a:xfrm>
              <a:off x="10477500" y="1190625"/>
              <a:ext cx="285751" cy="95251"/>
            </a:xfrm>
            <a:custGeom>
              <a:avLst/>
              <a:gdLst/>
              <a:ahLst/>
              <a:cxnLst/>
              <a:rect l="0" t="0" r="0" b="0"/>
              <a:pathLst>
                <a:path w="285751" h="95251">
                  <a:moveTo>
                    <a:pt x="0" y="95250"/>
                  </a:moveTo>
                  <a:lnTo>
                    <a:pt x="0" y="95250"/>
                  </a:lnTo>
                  <a:lnTo>
                    <a:pt x="0" y="90194"/>
                  </a:lnTo>
                  <a:lnTo>
                    <a:pt x="1058" y="88704"/>
                  </a:lnTo>
                  <a:lnTo>
                    <a:pt x="2823" y="87711"/>
                  </a:lnTo>
                  <a:lnTo>
                    <a:pt x="49371" y="78237"/>
                  </a:lnTo>
                  <a:lnTo>
                    <a:pt x="67450" y="74989"/>
                  </a:lnTo>
                  <a:lnTo>
                    <a:pt x="107750" y="58479"/>
                  </a:lnTo>
                  <a:lnTo>
                    <a:pt x="143756" y="45196"/>
                  </a:lnTo>
                  <a:lnTo>
                    <a:pt x="181237" y="27855"/>
                  </a:lnTo>
                  <a:lnTo>
                    <a:pt x="226770" y="8089"/>
                  </a:lnTo>
                  <a:lnTo>
                    <a:pt x="265623" y="106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484"/>
            <p:cNvSpPr/>
            <p:nvPr>
              <p:custDataLst>
                <p:tags r:id="rId19"/>
              </p:custDataLst>
            </p:nvPr>
          </p:nvSpPr>
          <p:spPr>
            <a:xfrm>
              <a:off x="8191500" y="1885950"/>
              <a:ext cx="238126" cy="400051"/>
            </a:xfrm>
            <a:custGeom>
              <a:avLst/>
              <a:gdLst/>
              <a:ahLst/>
              <a:cxnLst/>
              <a:rect l="0" t="0" r="0" b="0"/>
              <a:pathLst>
                <a:path w="238126" h="400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759" y="49361"/>
                  </a:lnTo>
                  <a:lnTo>
                    <a:pt x="30073" y="88890"/>
                  </a:lnTo>
                  <a:lnTo>
                    <a:pt x="50891" y="124763"/>
                  </a:lnTo>
                  <a:lnTo>
                    <a:pt x="74346" y="162203"/>
                  </a:lnTo>
                  <a:lnTo>
                    <a:pt x="100345" y="202929"/>
                  </a:lnTo>
                  <a:lnTo>
                    <a:pt x="129215" y="245688"/>
                  </a:lnTo>
                  <a:lnTo>
                    <a:pt x="153998" y="285169"/>
                  </a:lnTo>
                  <a:lnTo>
                    <a:pt x="185759" y="331379"/>
                  </a:lnTo>
                  <a:lnTo>
                    <a:pt x="224079" y="376082"/>
                  </a:lnTo>
                  <a:lnTo>
                    <a:pt x="233493" y="386834"/>
                  </a:lnTo>
                  <a:lnTo>
                    <a:pt x="23812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85"/>
            <p:cNvSpPr/>
            <p:nvPr>
              <p:custDataLst>
                <p:tags r:id="rId20"/>
              </p:custDataLst>
            </p:nvPr>
          </p:nvSpPr>
          <p:spPr>
            <a:xfrm>
              <a:off x="8115300" y="2057400"/>
              <a:ext cx="276226" cy="95251"/>
            </a:xfrm>
            <a:custGeom>
              <a:avLst/>
              <a:gdLst/>
              <a:ahLst/>
              <a:cxnLst/>
              <a:rect l="0" t="0" r="0" b="0"/>
              <a:pathLst>
                <a:path w="276226" h="95251">
                  <a:moveTo>
                    <a:pt x="0" y="95250"/>
                  </a:moveTo>
                  <a:lnTo>
                    <a:pt x="0" y="95250"/>
                  </a:lnTo>
                  <a:lnTo>
                    <a:pt x="8663" y="87646"/>
                  </a:lnTo>
                  <a:lnTo>
                    <a:pt x="55485" y="63779"/>
                  </a:lnTo>
                  <a:lnTo>
                    <a:pt x="71227" y="53746"/>
                  </a:lnTo>
                  <a:lnTo>
                    <a:pt x="113004" y="35860"/>
                  </a:lnTo>
                  <a:lnTo>
                    <a:pt x="152144" y="17314"/>
                  </a:lnTo>
                  <a:lnTo>
                    <a:pt x="196996" y="4518"/>
                  </a:lnTo>
                  <a:lnTo>
                    <a:pt x="237527" y="892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86"/>
            <p:cNvSpPr/>
            <p:nvPr>
              <p:custDataLst>
                <p:tags r:id="rId21"/>
              </p:custDataLst>
            </p:nvPr>
          </p:nvSpPr>
          <p:spPr>
            <a:xfrm>
              <a:off x="8463918" y="1991715"/>
              <a:ext cx="318133" cy="235051"/>
            </a:xfrm>
            <a:custGeom>
              <a:avLst/>
              <a:gdLst/>
              <a:ahLst/>
              <a:cxnLst/>
              <a:rect l="0" t="0" r="0" b="0"/>
              <a:pathLst>
                <a:path w="318133" h="235051">
                  <a:moveTo>
                    <a:pt x="184782" y="37110"/>
                  </a:moveTo>
                  <a:lnTo>
                    <a:pt x="184782" y="37110"/>
                  </a:lnTo>
                  <a:lnTo>
                    <a:pt x="176581" y="37110"/>
                  </a:lnTo>
                  <a:lnTo>
                    <a:pt x="146624" y="11284"/>
                  </a:lnTo>
                  <a:lnTo>
                    <a:pt x="105033" y="0"/>
                  </a:lnTo>
                  <a:lnTo>
                    <a:pt x="86246" y="362"/>
                  </a:lnTo>
                  <a:lnTo>
                    <a:pt x="41901" y="18325"/>
                  </a:lnTo>
                  <a:lnTo>
                    <a:pt x="35552" y="21412"/>
                  </a:lnTo>
                  <a:lnTo>
                    <a:pt x="25678" y="33308"/>
                  </a:lnTo>
                  <a:lnTo>
                    <a:pt x="4055" y="74876"/>
                  </a:lnTo>
                  <a:lnTo>
                    <a:pt x="797" y="81337"/>
                  </a:lnTo>
                  <a:lnTo>
                    <a:pt x="0" y="96983"/>
                  </a:lnTo>
                  <a:lnTo>
                    <a:pt x="10910" y="141185"/>
                  </a:lnTo>
                  <a:lnTo>
                    <a:pt x="31188" y="181356"/>
                  </a:lnTo>
                  <a:lnTo>
                    <a:pt x="48844" y="203910"/>
                  </a:lnTo>
                  <a:lnTo>
                    <a:pt x="94609" y="230098"/>
                  </a:lnTo>
                  <a:lnTo>
                    <a:pt x="119612" y="235050"/>
                  </a:lnTo>
                  <a:lnTo>
                    <a:pt x="142071" y="231461"/>
                  </a:lnTo>
                  <a:lnTo>
                    <a:pt x="162131" y="218638"/>
                  </a:lnTo>
                  <a:lnTo>
                    <a:pt x="186814" y="195342"/>
                  </a:lnTo>
                  <a:lnTo>
                    <a:pt x="195564" y="182930"/>
                  </a:lnTo>
                  <a:lnTo>
                    <a:pt x="201383" y="158985"/>
                  </a:lnTo>
                  <a:lnTo>
                    <a:pt x="203510" y="115875"/>
                  </a:lnTo>
                  <a:lnTo>
                    <a:pt x="200914" y="92198"/>
                  </a:lnTo>
                  <a:lnTo>
                    <a:pt x="184525" y="47290"/>
                  </a:lnTo>
                  <a:lnTo>
                    <a:pt x="177260" y="35285"/>
                  </a:lnTo>
                  <a:lnTo>
                    <a:pt x="163386" y="22576"/>
                  </a:lnTo>
                  <a:lnTo>
                    <a:pt x="157153" y="10593"/>
                  </a:lnTo>
                  <a:lnTo>
                    <a:pt x="156837" y="10965"/>
                  </a:lnTo>
                  <a:lnTo>
                    <a:pt x="156290" y="27030"/>
                  </a:lnTo>
                  <a:lnTo>
                    <a:pt x="163828" y="50327"/>
                  </a:lnTo>
                  <a:lnTo>
                    <a:pt x="174575" y="70072"/>
                  </a:lnTo>
                  <a:lnTo>
                    <a:pt x="209466" y="113887"/>
                  </a:lnTo>
                  <a:lnTo>
                    <a:pt x="244660" y="150650"/>
                  </a:lnTo>
                  <a:lnTo>
                    <a:pt x="281254" y="174397"/>
                  </a:lnTo>
                  <a:lnTo>
                    <a:pt x="298070" y="178881"/>
                  </a:lnTo>
                  <a:lnTo>
                    <a:pt x="318132" y="17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487"/>
            <p:cNvSpPr/>
            <p:nvPr>
              <p:custDataLst>
                <p:tags r:id="rId22"/>
              </p:custDataLst>
            </p:nvPr>
          </p:nvSpPr>
          <p:spPr>
            <a:xfrm>
              <a:off x="8724900" y="1914525"/>
              <a:ext cx="228601" cy="264570"/>
            </a:xfrm>
            <a:custGeom>
              <a:avLst/>
              <a:gdLst/>
              <a:ahLst/>
              <a:cxnLst/>
              <a:rect l="0" t="0" r="0" b="0"/>
              <a:pathLst>
                <a:path w="228601" h="26457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5647" y="50113"/>
                  </a:lnTo>
                  <a:lnTo>
                    <a:pt x="61526" y="87275"/>
                  </a:lnTo>
                  <a:lnTo>
                    <a:pt x="96114" y="131461"/>
                  </a:lnTo>
                  <a:lnTo>
                    <a:pt x="128464" y="171077"/>
                  </a:lnTo>
                  <a:lnTo>
                    <a:pt x="161783" y="214964"/>
                  </a:lnTo>
                  <a:lnTo>
                    <a:pt x="202513" y="259508"/>
                  </a:lnTo>
                  <a:lnTo>
                    <a:pt x="209245" y="263503"/>
                  </a:lnTo>
                  <a:lnTo>
                    <a:pt x="212522" y="264569"/>
                  </a:lnTo>
                  <a:lnTo>
                    <a:pt x="215765" y="264221"/>
                  </a:lnTo>
                  <a:lnTo>
                    <a:pt x="22860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488"/>
            <p:cNvSpPr/>
            <p:nvPr>
              <p:custDataLst>
                <p:tags r:id="rId23"/>
              </p:custDataLst>
            </p:nvPr>
          </p:nvSpPr>
          <p:spPr>
            <a:xfrm>
              <a:off x="8879215" y="1857375"/>
              <a:ext cx="217161" cy="266701"/>
            </a:xfrm>
            <a:custGeom>
              <a:avLst/>
              <a:gdLst/>
              <a:ahLst/>
              <a:cxnLst/>
              <a:rect l="0" t="0" r="0" b="0"/>
              <a:pathLst>
                <a:path w="217161" h="266701">
                  <a:moveTo>
                    <a:pt x="64760" y="0"/>
                  </a:moveTo>
                  <a:lnTo>
                    <a:pt x="64760" y="0"/>
                  </a:lnTo>
                  <a:lnTo>
                    <a:pt x="65819" y="18985"/>
                  </a:lnTo>
                  <a:lnTo>
                    <a:pt x="73403" y="60959"/>
                  </a:lnTo>
                  <a:lnTo>
                    <a:pt x="73149" y="108088"/>
                  </a:lnTo>
                  <a:lnTo>
                    <a:pt x="61018" y="147780"/>
                  </a:lnTo>
                  <a:lnTo>
                    <a:pt x="51893" y="162790"/>
                  </a:lnTo>
                  <a:lnTo>
                    <a:pt x="37428" y="173941"/>
                  </a:lnTo>
                  <a:lnTo>
                    <a:pt x="24794" y="178891"/>
                  </a:lnTo>
                  <a:lnTo>
                    <a:pt x="14348" y="180357"/>
                  </a:lnTo>
                  <a:lnTo>
                    <a:pt x="7783" y="177878"/>
                  </a:lnTo>
                  <a:lnTo>
                    <a:pt x="0" y="172720"/>
                  </a:lnTo>
                  <a:lnTo>
                    <a:pt x="421" y="171238"/>
                  </a:lnTo>
                  <a:lnTo>
                    <a:pt x="11511" y="158304"/>
                  </a:lnTo>
                  <a:lnTo>
                    <a:pt x="17457" y="155024"/>
                  </a:lnTo>
                  <a:lnTo>
                    <a:pt x="20525" y="154150"/>
                  </a:lnTo>
                  <a:lnTo>
                    <a:pt x="29578" y="156000"/>
                  </a:lnTo>
                  <a:lnTo>
                    <a:pt x="58794" y="169807"/>
                  </a:lnTo>
                  <a:lnTo>
                    <a:pt x="86708" y="188607"/>
                  </a:lnTo>
                  <a:lnTo>
                    <a:pt x="110421" y="202287"/>
                  </a:lnTo>
                  <a:lnTo>
                    <a:pt x="156720" y="239551"/>
                  </a:lnTo>
                  <a:lnTo>
                    <a:pt x="202316" y="262364"/>
                  </a:lnTo>
                  <a:lnTo>
                    <a:pt x="21716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489"/>
            <p:cNvSpPr/>
            <p:nvPr>
              <p:custDataLst>
                <p:tags r:id="rId24"/>
              </p:custDataLst>
            </p:nvPr>
          </p:nvSpPr>
          <p:spPr>
            <a:xfrm>
              <a:off x="9097918" y="1925218"/>
              <a:ext cx="188958" cy="222006"/>
            </a:xfrm>
            <a:custGeom>
              <a:avLst/>
              <a:gdLst/>
              <a:ahLst/>
              <a:cxnLst/>
              <a:rect l="0" t="0" r="0" b="0"/>
              <a:pathLst>
                <a:path w="188958" h="222006">
                  <a:moveTo>
                    <a:pt x="17507" y="141707"/>
                  </a:moveTo>
                  <a:lnTo>
                    <a:pt x="17507" y="141707"/>
                  </a:lnTo>
                  <a:lnTo>
                    <a:pt x="22564" y="136651"/>
                  </a:lnTo>
                  <a:lnTo>
                    <a:pt x="27868" y="134168"/>
                  </a:lnTo>
                  <a:lnTo>
                    <a:pt x="30764" y="133506"/>
                  </a:lnTo>
                  <a:lnTo>
                    <a:pt x="78213" y="106695"/>
                  </a:lnTo>
                  <a:lnTo>
                    <a:pt x="122304" y="84552"/>
                  </a:lnTo>
                  <a:lnTo>
                    <a:pt x="142630" y="71856"/>
                  </a:lnTo>
                  <a:lnTo>
                    <a:pt x="173033" y="43282"/>
                  </a:lnTo>
                  <a:lnTo>
                    <a:pt x="176588" y="36932"/>
                  </a:lnTo>
                  <a:lnTo>
                    <a:pt x="178871" y="24232"/>
                  </a:lnTo>
                  <a:lnTo>
                    <a:pt x="179266" y="14707"/>
                  </a:lnTo>
                  <a:lnTo>
                    <a:pt x="176536" y="8357"/>
                  </a:lnTo>
                  <a:lnTo>
                    <a:pt x="174327" y="5182"/>
                  </a:lnTo>
                  <a:lnTo>
                    <a:pt x="169050" y="1654"/>
                  </a:lnTo>
                  <a:lnTo>
                    <a:pt x="162118" y="86"/>
                  </a:lnTo>
                  <a:lnTo>
                    <a:pt x="121680" y="0"/>
                  </a:lnTo>
                  <a:lnTo>
                    <a:pt x="82639" y="12104"/>
                  </a:lnTo>
                  <a:lnTo>
                    <a:pt x="53382" y="31949"/>
                  </a:lnTo>
                  <a:lnTo>
                    <a:pt x="20807" y="67569"/>
                  </a:lnTo>
                  <a:lnTo>
                    <a:pt x="6725" y="89636"/>
                  </a:lnTo>
                  <a:lnTo>
                    <a:pt x="907" y="114637"/>
                  </a:lnTo>
                  <a:lnTo>
                    <a:pt x="0" y="144983"/>
                  </a:lnTo>
                  <a:lnTo>
                    <a:pt x="3729" y="162213"/>
                  </a:lnTo>
                  <a:lnTo>
                    <a:pt x="16834" y="184707"/>
                  </a:lnTo>
                  <a:lnTo>
                    <a:pt x="34123" y="199721"/>
                  </a:lnTo>
                  <a:lnTo>
                    <a:pt x="75590" y="217603"/>
                  </a:lnTo>
                  <a:lnTo>
                    <a:pt x="94122" y="222005"/>
                  </a:lnTo>
                  <a:lnTo>
                    <a:pt x="121346" y="218533"/>
                  </a:lnTo>
                  <a:lnTo>
                    <a:pt x="152868" y="205056"/>
                  </a:lnTo>
                  <a:lnTo>
                    <a:pt x="188957" y="17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490"/>
            <p:cNvSpPr/>
            <p:nvPr>
              <p:custDataLst>
                <p:tags r:id="rId25"/>
              </p:custDataLst>
            </p:nvPr>
          </p:nvSpPr>
          <p:spPr>
            <a:xfrm>
              <a:off x="9268270" y="1838325"/>
              <a:ext cx="161182" cy="264539"/>
            </a:xfrm>
            <a:custGeom>
              <a:avLst/>
              <a:gdLst/>
              <a:ahLst/>
              <a:cxnLst/>
              <a:rect l="0" t="0" r="0" b="0"/>
              <a:pathLst>
                <a:path w="161182" h="264539">
                  <a:moveTo>
                    <a:pt x="66230" y="0"/>
                  </a:moveTo>
                  <a:lnTo>
                    <a:pt x="66230" y="0"/>
                  </a:lnTo>
                  <a:lnTo>
                    <a:pt x="52973" y="0"/>
                  </a:lnTo>
                  <a:lnTo>
                    <a:pt x="38784" y="5056"/>
                  </a:lnTo>
                  <a:lnTo>
                    <a:pt x="26231" y="13258"/>
                  </a:lnTo>
                  <a:lnTo>
                    <a:pt x="15807" y="27447"/>
                  </a:lnTo>
                  <a:lnTo>
                    <a:pt x="1804" y="73458"/>
                  </a:lnTo>
                  <a:lnTo>
                    <a:pt x="0" y="88358"/>
                  </a:lnTo>
                  <a:lnTo>
                    <a:pt x="910" y="90656"/>
                  </a:lnTo>
                  <a:lnTo>
                    <a:pt x="2575" y="92187"/>
                  </a:lnTo>
                  <a:lnTo>
                    <a:pt x="7248" y="94947"/>
                  </a:lnTo>
                  <a:lnTo>
                    <a:pt x="12852" y="99701"/>
                  </a:lnTo>
                  <a:lnTo>
                    <a:pt x="32070" y="103272"/>
                  </a:lnTo>
                  <a:lnTo>
                    <a:pt x="65912" y="107399"/>
                  </a:lnTo>
                  <a:lnTo>
                    <a:pt x="88009" y="112255"/>
                  </a:lnTo>
                  <a:lnTo>
                    <a:pt x="111842" y="116517"/>
                  </a:lnTo>
                  <a:lnTo>
                    <a:pt x="129486" y="124482"/>
                  </a:lnTo>
                  <a:lnTo>
                    <a:pt x="149986" y="136655"/>
                  </a:lnTo>
                  <a:lnTo>
                    <a:pt x="153818" y="140845"/>
                  </a:lnTo>
                  <a:lnTo>
                    <a:pt x="158074" y="151145"/>
                  </a:lnTo>
                  <a:lnTo>
                    <a:pt x="161181" y="187494"/>
                  </a:lnTo>
                  <a:lnTo>
                    <a:pt x="156335" y="206425"/>
                  </a:lnTo>
                  <a:lnTo>
                    <a:pt x="143140" y="230496"/>
                  </a:lnTo>
                  <a:lnTo>
                    <a:pt x="125825" y="247624"/>
                  </a:lnTo>
                  <a:lnTo>
                    <a:pt x="107289" y="259402"/>
                  </a:lnTo>
                  <a:lnTo>
                    <a:pt x="88391" y="264538"/>
                  </a:lnTo>
                  <a:lnTo>
                    <a:pt x="75726" y="262917"/>
                  </a:lnTo>
                  <a:lnTo>
                    <a:pt x="45060" y="250327"/>
                  </a:lnTo>
                  <a:lnTo>
                    <a:pt x="2813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91"/>
            <p:cNvSpPr/>
            <p:nvPr>
              <p:custDataLst>
                <p:tags r:id="rId26"/>
              </p:custDataLst>
            </p:nvPr>
          </p:nvSpPr>
          <p:spPr>
            <a:xfrm>
              <a:off x="9677400" y="1850023"/>
              <a:ext cx="352426" cy="187592"/>
            </a:xfrm>
            <a:custGeom>
              <a:avLst/>
              <a:gdLst/>
              <a:ahLst/>
              <a:cxnLst/>
              <a:rect l="0" t="0" r="0" b="0"/>
              <a:pathLst>
                <a:path w="352426" h="187592">
                  <a:moveTo>
                    <a:pt x="0" y="26402"/>
                  </a:moveTo>
                  <a:lnTo>
                    <a:pt x="0" y="26402"/>
                  </a:lnTo>
                  <a:lnTo>
                    <a:pt x="19298" y="48522"/>
                  </a:lnTo>
                  <a:lnTo>
                    <a:pt x="41289" y="95138"/>
                  </a:lnTo>
                  <a:lnTo>
                    <a:pt x="67514" y="138151"/>
                  </a:lnTo>
                  <a:lnTo>
                    <a:pt x="93048" y="171058"/>
                  </a:lnTo>
                  <a:lnTo>
                    <a:pt x="115412" y="182740"/>
                  </a:lnTo>
                  <a:lnTo>
                    <a:pt x="148954" y="187591"/>
                  </a:lnTo>
                  <a:lnTo>
                    <a:pt x="168194" y="183053"/>
                  </a:lnTo>
                  <a:lnTo>
                    <a:pt x="187302" y="175005"/>
                  </a:lnTo>
                  <a:lnTo>
                    <a:pt x="197193" y="166178"/>
                  </a:lnTo>
                  <a:lnTo>
                    <a:pt x="221014" y="137119"/>
                  </a:lnTo>
                  <a:lnTo>
                    <a:pt x="226352" y="118356"/>
                  </a:lnTo>
                  <a:lnTo>
                    <a:pt x="228304" y="81655"/>
                  </a:lnTo>
                  <a:lnTo>
                    <a:pt x="215316" y="34437"/>
                  </a:lnTo>
                  <a:lnTo>
                    <a:pt x="209631" y="12741"/>
                  </a:lnTo>
                  <a:lnTo>
                    <a:pt x="201499" y="0"/>
                  </a:lnTo>
                  <a:lnTo>
                    <a:pt x="201008" y="334"/>
                  </a:lnTo>
                  <a:lnTo>
                    <a:pt x="200462" y="3527"/>
                  </a:lnTo>
                  <a:lnTo>
                    <a:pt x="203042" y="8474"/>
                  </a:lnTo>
                  <a:lnTo>
                    <a:pt x="213320" y="25330"/>
                  </a:lnTo>
                  <a:lnTo>
                    <a:pt x="231501" y="62793"/>
                  </a:lnTo>
                  <a:lnTo>
                    <a:pt x="262238" y="102452"/>
                  </a:lnTo>
                  <a:lnTo>
                    <a:pt x="304408" y="130328"/>
                  </a:lnTo>
                  <a:lnTo>
                    <a:pt x="340043" y="147330"/>
                  </a:lnTo>
                  <a:lnTo>
                    <a:pt x="352425" y="15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492"/>
            <p:cNvSpPr/>
            <p:nvPr>
              <p:custDataLst>
                <p:tags r:id="rId27"/>
              </p:custDataLst>
            </p:nvPr>
          </p:nvSpPr>
          <p:spPr>
            <a:xfrm>
              <a:off x="10068857" y="1696922"/>
              <a:ext cx="189506" cy="350773"/>
            </a:xfrm>
            <a:custGeom>
              <a:avLst/>
              <a:gdLst/>
              <a:ahLst/>
              <a:cxnLst/>
              <a:rect l="0" t="0" r="0" b="0"/>
              <a:pathLst>
                <a:path w="189506" h="350773">
                  <a:moveTo>
                    <a:pt x="18118" y="131878"/>
                  </a:moveTo>
                  <a:lnTo>
                    <a:pt x="18118" y="131878"/>
                  </a:lnTo>
                  <a:lnTo>
                    <a:pt x="18118" y="136934"/>
                  </a:lnTo>
                  <a:lnTo>
                    <a:pt x="31375" y="167525"/>
                  </a:lnTo>
                  <a:lnTo>
                    <a:pt x="57127" y="209010"/>
                  </a:lnTo>
                  <a:lnTo>
                    <a:pt x="94633" y="255826"/>
                  </a:lnTo>
                  <a:lnTo>
                    <a:pt x="128867" y="298288"/>
                  </a:lnTo>
                  <a:lnTo>
                    <a:pt x="160943" y="328835"/>
                  </a:lnTo>
                  <a:lnTo>
                    <a:pt x="189354" y="350772"/>
                  </a:lnTo>
                  <a:lnTo>
                    <a:pt x="189505" y="345843"/>
                  </a:lnTo>
                  <a:lnTo>
                    <a:pt x="186719" y="340568"/>
                  </a:lnTo>
                  <a:lnTo>
                    <a:pt x="164624" y="311941"/>
                  </a:lnTo>
                  <a:lnTo>
                    <a:pt x="143019" y="290711"/>
                  </a:lnTo>
                  <a:lnTo>
                    <a:pt x="102730" y="245771"/>
                  </a:lnTo>
                  <a:lnTo>
                    <a:pt x="56071" y="198499"/>
                  </a:lnTo>
                  <a:lnTo>
                    <a:pt x="26752" y="160442"/>
                  </a:lnTo>
                  <a:lnTo>
                    <a:pt x="6136" y="112826"/>
                  </a:lnTo>
                  <a:lnTo>
                    <a:pt x="0" y="65203"/>
                  </a:lnTo>
                  <a:lnTo>
                    <a:pt x="540" y="47211"/>
                  </a:lnTo>
                  <a:lnTo>
                    <a:pt x="4308" y="32159"/>
                  </a:lnTo>
                  <a:lnTo>
                    <a:pt x="12334" y="21236"/>
                  </a:lnTo>
                  <a:lnTo>
                    <a:pt x="34732" y="5600"/>
                  </a:lnTo>
                  <a:lnTo>
                    <a:pt x="53262" y="624"/>
                  </a:lnTo>
                  <a:lnTo>
                    <a:pt x="85033" y="0"/>
                  </a:lnTo>
                  <a:lnTo>
                    <a:pt x="107207" y="7313"/>
                  </a:lnTo>
                  <a:lnTo>
                    <a:pt x="146854" y="34192"/>
                  </a:lnTo>
                  <a:lnTo>
                    <a:pt x="165804" y="58999"/>
                  </a:lnTo>
                  <a:lnTo>
                    <a:pt x="183016" y="90622"/>
                  </a:lnTo>
                  <a:lnTo>
                    <a:pt x="187626" y="114715"/>
                  </a:lnTo>
                  <a:lnTo>
                    <a:pt x="183936" y="141962"/>
                  </a:lnTo>
                  <a:lnTo>
                    <a:pt x="176139" y="165087"/>
                  </a:lnTo>
                  <a:lnTo>
                    <a:pt x="157014" y="190401"/>
                  </a:lnTo>
                  <a:lnTo>
                    <a:pt x="136295" y="207897"/>
                  </a:lnTo>
                  <a:lnTo>
                    <a:pt x="88858" y="226686"/>
                  </a:lnTo>
                  <a:lnTo>
                    <a:pt x="66948" y="233700"/>
                  </a:lnTo>
                  <a:lnTo>
                    <a:pt x="46693" y="236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493"/>
            <p:cNvSpPr/>
            <p:nvPr>
              <p:custDataLst>
                <p:tags r:id="rId28"/>
              </p:custDataLst>
            </p:nvPr>
          </p:nvSpPr>
          <p:spPr>
            <a:xfrm>
              <a:off x="9982797" y="2182976"/>
              <a:ext cx="159399" cy="293196"/>
            </a:xfrm>
            <a:custGeom>
              <a:avLst/>
              <a:gdLst/>
              <a:ahLst/>
              <a:cxnLst/>
              <a:rect l="0" t="0" r="0" b="0"/>
              <a:pathLst>
                <a:path w="159399" h="293196">
                  <a:moveTo>
                    <a:pt x="132753" y="26824"/>
                  </a:moveTo>
                  <a:lnTo>
                    <a:pt x="132753" y="26824"/>
                  </a:lnTo>
                  <a:lnTo>
                    <a:pt x="127696" y="21768"/>
                  </a:lnTo>
                  <a:lnTo>
                    <a:pt x="122392" y="19285"/>
                  </a:lnTo>
                  <a:lnTo>
                    <a:pt x="105307" y="12635"/>
                  </a:lnTo>
                  <a:lnTo>
                    <a:pt x="88095" y="2188"/>
                  </a:lnTo>
                  <a:lnTo>
                    <a:pt x="77275" y="0"/>
                  </a:lnTo>
                  <a:lnTo>
                    <a:pt x="65410" y="1849"/>
                  </a:lnTo>
                  <a:lnTo>
                    <a:pt x="49653" y="8841"/>
                  </a:lnTo>
                  <a:lnTo>
                    <a:pt x="29790" y="25741"/>
                  </a:lnTo>
                  <a:lnTo>
                    <a:pt x="6191" y="61933"/>
                  </a:lnTo>
                  <a:lnTo>
                    <a:pt x="744" y="86127"/>
                  </a:lnTo>
                  <a:lnTo>
                    <a:pt x="0" y="94809"/>
                  </a:lnTo>
                  <a:lnTo>
                    <a:pt x="4637" y="110703"/>
                  </a:lnTo>
                  <a:lnTo>
                    <a:pt x="12712" y="123761"/>
                  </a:lnTo>
                  <a:lnTo>
                    <a:pt x="32528" y="137655"/>
                  </a:lnTo>
                  <a:lnTo>
                    <a:pt x="50611" y="146329"/>
                  </a:lnTo>
                  <a:lnTo>
                    <a:pt x="94678" y="160757"/>
                  </a:lnTo>
                  <a:lnTo>
                    <a:pt x="134048" y="182433"/>
                  </a:lnTo>
                  <a:lnTo>
                    <a:pt x="154814" y="209653"/>
                  </a:lnTo>
                  <a:lnTo>
                    <a:pt x="158432" y="219559"/>
                  </a:lnTo>
                  <a:lnTo>
                    <a:pt x="159398" y="225164"/>
                  </a:lnTo>
                  <a:lnTo>
                    <a:pt x="157648" y="237036"/>
                  </a:lnTo>
                  <a:lnTo>
                    <a:pt x="147901" y="261905"/>
                  </a:lnTo>
                  <a:lnTo>
                    <a:pt x="133830" y="280863"/>
                  </a:lnTo>
                  <a:lnTo>
                    <a:pt x="122295" y="287897"/>
                  </a:lnTo>
                  <a:lnTo>
                    <a:pt x="97645" y="292412"/>
                  </a:lnTo>
                  <a:lnTo>
                    <a:pt x="78724" y="293195"/>
                  </a:lnTo>
                  <a:lnTo>
                    <a:pt x="54655" y="283313"/>
                  </a:lnTo>
                  <a:lnTo>
                    <a:pt x="8928" y="245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494"/>
            <p:cNvSpPr/>
            <p:nvPr>
              <p:custDataLst>
                <p:tags r:id="rId29"/>
              </p:custDataLst>
            </p:nvPr>
          </p:nvSpPr>
          <p:spPr>
            <a:xfrm>
              <a:off x="10145706" y="2192837"/>
              <a:ext cx="254045" cy="407308"/>
            </a:xfrm>
            <a:custGeom>
              <a:avLst/>
              <a:gdLst/>
              <a:ahLst/>
              <a:cxnLst/>
              <a:rect l="0" t="0" r="0" b="0"/>
              <a:pathLst>
                <a:path w="254045" h="407308">
                  <a:moveTo>
                    <a:pt x="36519" y="140788"/>
                  </a:moveTo>
                  <a:lnTo>
                    <a:pt x="36519" y="140788"/>
                  </a:lnTo>
                  <a:lnTo>
                    <a:pt x="36519" y="145844"/>
                  </a:lnTo>
                  <a:lnTo>
                    <a:pt x="41576" y="159102"/>
                  </a:lnTo>
                  <a:lnTo>
                    <a:pt x="54882" y="177057"/>
                  </a:lnTo>
                  <a:lnTo>
                    <a:pt x="94833" y="218001"/>
                  </a:lnTo>
                  <a:lnTo>
                    <a:pt x="133908" y="264746"/>
                  </a:lnTo>
                  <a:lnTo>
                    <a:pt x="172071" y="312255"/>
                  </a:lnTo>
                  <a:lnTo>
                    <a:pt x="199610" y="354809"/>
                  </a:lnTo>
                  <a:lnTo>
                    <a:pt x="233054" y="397053"/>
                  </a:lnTo>
                  <a:lnTo>
                    <a:pt x="234217" y="400532"/>
                  </a:lnTo>
                  <a:lnTo>
                    <a:pt x="236053" y="402850"/>
                  </a:lnTo>
                  <a:lnTo>
                    <a:pt x="245616" y="407307"/>
                  </a:lnTo>
                  <a:lnTo>
                    <a:pt x="235648" y="394281"/>
                  </a:lnTo>
                  <a:lnTo>
                    <a:pt x="201009" y="348241"/>
                  </a:lnTo>
                  <a:lnTo>
                    <a:pt x="168495" y="310765"/>
                  </a:lnTo>
                  <a:lnTo>
                    <a:pt x="128676" y="263695"/>
                  </a:lnTo>
                  <a:lnTo>
                    <a:pt x="92753" y="226241"/>
                  </a:lnTo>
                  <a:lnTo>
                    <a:pt x="58120" y="188332"/>
                  </a:lnTo>
                  <a:lnTo>
                    <a:pt x="30572" y="150289"/>
                  </a:lnTo>
                  <a:lnTo>
                    <a:pt x="7356" y="104565"/>
                  </a:lnTo>
                  <a:lnTo>
                    <a:pt x="185" y="71505"/>
                  </a:lnTo>
                  <a:lnTo>
                    <a:pt x="0" y="45823"/>
                  </a:lnTo>
                  <a:lnTo>
                    <a:pt x="3709" y="31201"/>
                  </a:lnTo>
                  <a:lnTo>
                    <a:pt x="11707" y="20469"/>
                  </a:lnTo>
                  <a:lnTo>
                    <a:pt x="34088" y="4955"/>
                  </a:lnTo>
                  <a:lnTo>
                    <a:pt x="52614" y="0"/>
                  </a:lnTo>
                  <a:lnTo>
                    <a:pt x="76565" y="3588"/>
                  </a:lnTo>
                  <a:lnTo>
                    <a:pt x="122501" y="24831"/>
                  </a:lnTo>
                  <a:lnTo>
                    <a:pt x="141408" y="34218"/>
                  </a:lnTo>
                  <a:lnTo>
                    <a:pt x="188935" y="70074"/>
                  </a:lnTo>
                  <a:lnTo>
                    <a:pt x="226185" y="112935"/>
                  </a:lnTo>
                  <a:lnTo>
                    <a:pt x="247198" y="145399"/>
                  </a:lnTo>
                  <a:lnTo>
                    <a:pt x="253106" y="170729"/>
                  </a:lnTo>
                  <a:lnTo>
                    <a:pt x="254044" y="200129"/>
                  </a:lnTo>
                  <a:lnTo>
                    <a:pt x="250318" y="213375"/>
                  </a:lnTo>
                  <a:lnTo>
                    <a:pt x="237215" y="232733"/>
                  </a:lnTo>
                  <a:lnTo>
                    <a:pt x="219928" y="246818"/>
                  </a:lnTo>
                  <a:lnTo>
                    <a:pt x="196343" y="257694"/>
                  </a:lnTo>
                  <a:lnTo>
                    <a:pt x="175638" y="258716"/>
                  </a:lnTo>
                  <a:lnTo>
                    <a:pt x="132908" y="250748"/>
                  </a:lnTo>
                  <a:lnTo>
                    <a:pt x="108587" y="236986"/>
                  </a:lnTo>
                  <a:lnTo>
                    <a:pt x="84144" y="216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495"/>
            <p:cNvSpPr/>
            <p:nvPr>
              <p:custDataLst>
                <p:tags r:id="rId30"/>
              </p:custDataLst>
            </p:nvPr>
          </p:nvSpPr>
          <p:spPr>
            <a:xfrm>
              <a:off x="10402209" y="2152911"/>
              <a:ext cx="237217" cy="246342"/>
            </a:xfrm>
            <a:custGeom>
              <a:avLst/>
              <a:gdLst/>
              <a:ahLst/>
              <a:cxnLst/>
              <a:rect l="0" t="0" r="0" b="0"/>
              <a:pathLst>
                <a:path w="237217" h="246342">
                  <a:moveTo>
                    <a:pt x="170541" y="47364"/>
                  </a:moveTo>
                  <a:lnTo>
                    <a:pt x="170541" y="47364"/>
                  </a:lnTo>
                  <a:lnTo>
                    <a:pt x="162937" y="38701"/>
                  </a:lnTo>
                  <a:lnTo>
                    <a:pt x="153237" y="24571"/>
                  </a:lnTo>
                  <a:lnTo>
                    <a:pt x="130541" y="6432"/>
                  </a:lnTo>
                  <a:lnTo>
                    <a:pt x="117839" y="2714"/>
                  </a:lnTo>
                  <a:lnTo>
                    <a:pt x="75682" y="0"/>
                  </a:lnTo>
                  <a:lnTo>
                    <a:pt x="62765" y="914"/>
                  </a:lnTo>
                  <a:lnTo>
                    <a:pt x="49969" y="4847"/>
                  </a:lnTo>
                  <a:lnTo>
                    <a:pt x="30863" y="18068"/>
                  </a:lnTo>
                  <a:lnTo>
                    <a:pt x="16854" y="35391"/>
                  </a:lnTo>
                  <a:lnTo>
                    <a:pt x="6001" y="58986"/>
                  </a:lnTo>
                  <a:lnTo>
                    <a:pt x="0" y="104790"/>
                  </a:lnTo>
                  <a:lnTo>
                    <a:pt x="2182" y="133171"/>
                  </a:lnTo>
                  <a:lnTo>
                    <a:pt x="8828" y="180725"/>
                  </a:lnTo>
                  <a:lnTo>
                    <a:pt x="13296" y="199769"/>
                  </a:lnTo>
                  <a:lnTo>
                    <a:pt x="21632" y="213172"/>
                  </a:lnTo>
                  <a:lnTo>
                    <a:pt x="50351" y="239433"/>
                  </a:lnTo>
                  <a:lnTo>
                    <a:pt x="68019" y="245032"/>
                  </a:lnTo>
                  <a:lnTo>
                    <a:pt x="76646" y="246341"/>
                  </a:lnTo>
                  <a:lnTo>
                    <a:pt x="92509" y="242022"/>
                  </a:lnTo>
                  <a:lnTo>
                    <a:pt x="120271" y="228050"/>
                  </a:lnTo>
                  <a:lnTo>
                    <a:pt x="128090" y="220802"/>
                  </a:lnTo>
                  <a:lnTo>
                    <a:pt x="144986" y="192840"/>
                  </a:lnTo>
                  <a:lnTo>
                    <a:pt x="149564" y="174194"/>
                  </a:lnTo>
                  <a:lnTo>
                    <a:pt x="151321" y="141306"/>
                  </a:lnTo>
                  <a:lnTo>
                    <a:pt x="141780" y="108681"/>
                  </a:lnTo>
                  <a:lnTo>
                    <a:pt x="137298" y="101780"/>
                  </a:lnTo>
                  <a:lnTo>
                    <a:pt x="131777" y="98007"/>
                  </a:lnTo>
                  <a:lnTo>
                    <a:pt x="128824" y="97001"/>
                  </a:lnTo>
                  <a:lnTo>
                    <a:pt x="126854" y="95272"/>
                  </a:lnTo>
                  <a:lnTo>
                    <a:pt x="124083" y="89899"/>
                  </a:lnTo>
                  <a:lnTo>
                    <a:pt x="123694" y="90537"/>
                  </a:lnTo>
                  <a:lnTo>
                    <a:pt x="122961" y="104841"/>
                  </a:lnTo>
                  <a:lnTo>
                    <a:pt x="130529" y="127431"/>
                  </a:lnTo>
                  <a:lnTo>
                    <a:pt x="140224" y="145994"/>
                  </a:lnTo>
                  <a:lnTo>
                    <a:pt x="172798" y="187429"/>
                  </a:lnTo>
                  <a:lnTo>
                    <a:pt x="218267" y="220501"/>
                  </a:lnTo>
                  <a:lnTo>
                    <a:pt x="237216" y="237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496"/>
            <p:cNvSpPr/>
            <p:nvPr>
              <p:custDataLst>
                <p:tags r:id="rId31"/>
              </p:custDataLst>
            </p:nvPr>
          </p:nvSpPr>
          <p:spPr>
            <a:xfrm>
              <a:off x="10620566" y="2105417"/>
              <a:ext cx="199835" cy="251055"/>
            </a:xfrm>
            <a:custGeom>
              <a:avLst/>
              <a:gdLst/>
              <a:ahLst/>
              <a:cxnLst/>
              <a:rect l="0" t="0" r="0" b="0"/>
              <a:pathLst>
                <a:path w="199835" h="251055">
                  <a:moveTo>
                    <a:pt x="199834" y="9133"/>
                  </a:moveTo>
                  <a:lnTo>
                    <a:pt x="199834" y="9133"/>
                  </a:lnTo>
                  <a:lnTo>
                    <a:pt x="194777" y="9133"/>
                  </a:lnTo>
                  <a:lnTo>
                    <a:pt x="189473" y="6311"/>
                  </a:lnTo>
                  <a:lnTo>
                    <a:pt x="186577" y="4077"/>
                  </a:lnTo>
                  <a:lnTo>
                    <a:pt x="177714" y="1594"/>
                  </a:lnTo>
                  <a:lnTo>
                    <a:pt x="154778" y="0"/>
                  </a:lnTo>
                  <a:lnTo>
                    <a:pt x="145237" y="2605"/>
                  </a:lnTo>
                  <a:lnTo>
                    <a:pt x="100079" y="26183"/>
                  </a:lnTo>
                  <a:lnTo>
                    <a:pt x="53585" y="61373"/>
                  </a:lnTo>
                  <a:lnTo>
                    <a:pt x="29500" y="86701"/>
                  </a:lnTo>
                  <a:lnTo>
                    <a:pt x="7142" y="133138"/>
                  </a:lnTo>
                  <a:lnTo>
                    <a:pt x="1258" y="176581"/>
                  </a:lnTo>
                  <a:lnTo>
                    <a:pt x="0" y="214563"/>
                  </a:lnTo>
                  <a:lnTo>
                    <a:pt x="2053" y="220170"/>
                  </a:lnTo>
                  <a:lnTo>
                    <a:pt x="9978" y="229222"/>
                  </a:lnTo>
                  <a:lnTo>
                    <a:pt x="48773" y="246973"/>
                  </a:lnTo>
                  <a:lnTo>
                    <a:pt x="57852" y="250243"/>
                  </a:lnTo>
                  <a:lnTo>
                    <a:pt x="76406" y="251054"/>
                  </a:lnTo>
                  <a:lnTo>
                    <a:pt x="114188" y="248008"/>
                  </a:lnTo>
                  <a:lnTo>
                    <a:pt x="158770" y="238743"/>
                  </a:lnTo>
                  <a:lnTo>
                    <a:pt x="199834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497"/>
            <p:cNvSpPr/>
            <p:nvPr>
              <p:custDataLst>
                <p:tags r:id="rId32"/>
              </p:custDataLst>
            </p:nvPr>
          </p:nvSpPr>
          <p:spPr>
            <a:xfrm>
              <a:off x="10858500" y="2067528"/>
              <a:ext cx="228601" cy="264723"/>
            </a:xfrm>
            <a:custGeom>
              <a:avLst/>
              <a:gdLst/>
              <a:ahLst/>
              <a:cxnLst/>
              <a:rect l="0" t="0" r="0" b="0"/>
              <a:pathLst>
                <a:path w="228601" h="264723">
                  <a:moveTo>
                    <a:pt x="0" y="161322"/>
                  </a:moveTo>
                  <a:lnTo>
                    <a:pt x="0" y="161322"/>
                  </a:lnTo>
                  <a:lnTo>
                    <a:pt x="5057" y="156266"/>
                  </a:lnTo>
                  <a:lnTo>
                    <a:pt x="13184" y="153783"/>
                  </a:lnTo>
                  <a:lnTo>
                    <a:pt x="22792" y="151621"/>
                  </a:lnTo>
                  <a:lnTo>
                    <a:pt x="57834" y="129729"/>
                  </a:lnTo>
                  <a:lnTo>
                    <a:pt x="73580" y="112803"/>
                  </a:lnTo>
                  <a:lnTo>
                    <a:pt x="104707" y="68283"/>
                  </a:lnTo>
                  <a:lnTo>
                    <a:pt x="107905" y="64371"/>
                  </a:lnTo>
                  <a:lnTo>
                    <a:pt x="111458" y="54380"/>
                  </a:lnTo>
                  <a:lnTo>
                    <a:pt x="112405" y="48752"/>
                  </a:lnTo>
                  <a:lnTo>
                    <a:pt x="110637" y="36855"/>
                  </a:lnTo>
                  <a:lnTo>
                    <a:pt x="103690" y="21079"/>
                  </a:lnTo>
                  <a:lnTo>
                    <a:pt x="99001" y="13267"/>
                  </a:lnTo>
                  <a:lnTo>
                    <a:pt x="96917" y="6267"/>
                  </a:lnTo>
                  <a:lnTo>
                    <a:pt x="94245" y="3977"/>
                  </a:lnTo>
                  <a:lnTo>
                    <a:pt x="81429" y="754"/>
                  </a:lnTo>
                  <a:lnTo>
                    <a:pt x="73938" y="0"/>
                  </a:lnTo>
                  <a:lnTo>
                    <a:pt x="58714" y="4632"/>
                  </a:lnTo>
                  <a:lnTo>
                    <a:pt x="49732" y="12660"/>
                  </a:lnTo>
                  <a:lnTo>
                    <a:pt x="38725" y="31902"/>
                  </a:lnTo>
                  <a:lnTo>
                    <a:pt x="22307" y="76114"/>
                  </a:lnTo>
                  <a:lnTo>
                    <a:pt x="9541" y="116621"/>
                  </a:lnTo>
                  <a:lnTo>
                    <a:pt x="5300" y="139338"/>
                  </a:lnTo>
                  <a:lnTo>
                    <a:pt x="8378" y="179792"/>
                  </a:lnTo>
                  <a:lnTo>
                    <a:pt x="12006" y="205953"/>
                  </a:lnTo>
                  <a:lnTo>
                    <a:pt x="18036" y="220316"/>
                  </a:lnTo>
                  <a:lnTo>
                    <a:pt x="40097" y="248165"/>
                  </a:lnTo>
                  <a:lnTo>
                    <a:pt x="60564" y="259138"/>
                  </a:lnTo>
                  <a:lnTo>
                    <a:pt x="88320" y="264722"/>
                  </a:lnTo>
                  <a:lnTo>
                    <a:pt x="108837" y="264631"/>
                  </a:lnTo>
                  <a:lnTo>
                    <a:pt x="147878" y="252786"/>
                  </a:lnTo>
                  <a:lnTo>
                    <a:pt x="195408" y="226092"/>
                  </a:lnTo>
                  <a:lnTo>
                    <a:pt x="218049" y="211937"/>
                  </a:lnTo>
                  <a:lnTo>
                    <a:pt x="228600" y="208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13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1.2 Standards of Measurement&amp;quot;&quot;/&gt;&lt;property id=&quot;20307&quot; value=&quot;257&quot;/&gt;&lt;/object&gt;&lt;object type=&quot;3&quot; unique_id=&quot;10006&quot;&gt;&lt;property id=&quot;20148&quot; value=&quot;5&quot;/&gt;&lt;property id=&quot;20300&quot; value=&quot;Slide 5 - &amp;quot;1.2 Standards of Measurement&amp;quot;&quot;/&gt;&lt;property id=&quot;20307&quot; value=&quot;258&quot;/&gt;&lt;/object&gt;&lt;object type=&quot;3&quot; unique_id=&quot;10007&quot;&gt;&lt;property id=&quot;20148&quot; value=&quot;5&quot;/&gt;&lt;property id=&quot;20300&quot; value=&quot;Slide 8 - &amp;quot;1.2 Standards of Measurement&amp;quot;&quot;/&gt;&lt;property id=&quot;20307&quot; value=&quot;259&quot;/&gt;&lt;/object&gt;&lt;object type=&quot;3&quot; unique_id=&quot;10056&quot;&gt;&lt;property id=&quot;20148&quot; value=&quot;5&quot;/&gt;&lt;property id=&quot;20300&quot; value=&quot;Slide 9 - &amp;quot;1.2 Standards of Measurement&amp;quot;&quot;/&gt;&lt;property id=&quot;20307&quot; value=&quot;260&quot;/&gt;&lt;/object&gt;&lt;object type=&quot;3&quot; unique_id=&quot;10057&quot;&gt;&lt;property id=&quot;20148&quot; value=&quot;5&quot;/&gt;&lt;property id=&quot;20300&quot; value=&quot;Slide 12 - &amp;quot;1.2 Standards of Measurement&amp;quot;&quot;/&gt;&lt;property id=&quot;20307&quot; value=&quot;261&quot;/&gt;&lt;/object&gt;&lt;object type=&quot;3&quot; unique_id=&quot;10058&quot;&gt;&lt;property id=&quot;20148&quot; value=&quot;5&quot;/&gt;&lt;property id=&quot;20300&quot; value=&quot;Slide 13 - &amp;quot;1.2 Conversions&amp;quot;&quot;/&gt;&lt;property id=&quot;20307&quot; value=&quot;262&quot;/&gt;&lt;/object&gt;&lt;object type=&quot;3&quot; unique_id=&quot;10104&quot;&gt;&lt;property id=&quot;20148&quot; value=&quot;5&quot;/&gt;&lt;property id=&quot;20300&quot; value=&quot;Slide 3 - &amp;quot;1.2 Standards of Measurement&amp;quot;&quot;/&gt;&lt;property id=&quot;20307&quot; value=&quot;263&quot;/&gt;&lt;/object&gt;&lt;object type=&quot;3&quot; unique_id=&quot;10135&quot;&gt;&lt;property id=&quot;20148&quot; value=&quot;5&quot;/&gt;&lt;property id=&quot;20300&quot; value=&quot;Slide 4&quot;/&gt;&lt;property id=&quot;20307&quot; value=&quot;264&quot;/&gt;&lt;/object&gt;&lt;object type=&quot;3&quot; unique_id=&quot;10555&quot;&gt;&lt;property id=&quot;20148&quot; value=&quot;5&quot;/&gt;&lt;property id=&quot;20300&quot; value=&quot;Slide 14&quot;/&gt;&lt;property id=&quot;20307&quot; value=&quot;265&quot;/&gt;&lt;/object&gt;&lt;object type=&quot;3&quot; unique_id=&quot;10556&quot;&gt;&lt;property id=&quot;20148&quot; value=&quot;5&quot;/&gt;&lt;property id=&quot;20300&quot; value=&quot;Slide 15&quot;/&gt;&lt;property id=&quot;20307&quot; value=&quot;266&quot;/&gt;&lt;/object&gt;&lt;object type=&quot;3&quot; unique_id=&quot;10636&quot;&gt;&lt;property id=&quot;20148&quot; value=&quot;5&quot;/&gt;&lt;property id=&quot;20300&quot; value=&quot;Slide 7 - &amp;quot;1.2 Standards of Measurement&amp;quot;&quot;/&gt;&lt;property id=&quot;20307&quot; value=&quot;267&quot;/&gt;&lt;/object&gt;&lt;object type=&quot;3&quot; unique_id=&quot;10637&quot;&gt;&lt;property id=&quot;20148&quot; value=&quot;5&quot;/&gt;&lt;property id=&quot;20300&quot; value=&quot;Slide 11 - &amp;quot;1.2 Standards of Measurement&amp;quot;&quot;/&gt;&lt;property id=&quot;20307&quot; value=&quot;268&quot;/&gt;&lt;/object&gt;&lt;object type=&quot;3&quot; unique_id=&quot;10818&quot;&gt;&lt;property id=&quot;20148&quot; value=&quot;5&quot;/&gt;&lt;property id=&quot;20300&quot; value=&quot;Slide 10&quot;/&gt;&lt;property id=&quot;20307&quot; value=&quot;269&quot;/&gt;&lt;/object&gt;&lt;object type=&quot;3&quot; unique_id=&quot;10867&quot;&gt;&lt;property id=&quot;20148&quot; value=&quot;5&quot;/&gt;&lt;property id=&quot;20300&quot; value=&quot;Slide 16&quot;/&gt;&lt;property id=&quot;20307&quot; value=&quot;270&quot;/&gt;&lt;/object&gt;&lt;object type=&quot;3&quot; unique_id=&quot;10919&quot;&gt;&lt;property id=&quot;20148&quot; value=&quot;5&quot;/&gt;&lt;property id=&quot;20300&quot; value=&quot;Slide 6 - &amp;quot;1.2 Standards of Measurement&amp;quot;&quot;/&gt;&lt;property id=&quot;20307&quot; value=&quot;27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696</Words>
  <Application>Microsoft Office PowerPoint</Application>
  <PresentationFormat>Widescreen</PresentationFormat>
  <Paragraphs>144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Chapter 1</vt:lpstr>
      <vt:lpstr>1.2 Standards of Measurement</vt:lpstr>
      <vt:lpstr>1.2 Standards of Measurement</vt:lpstr>
      <vt:lpstr>PowerPoint Presentation</vt:lpstr>
      <vt:lpstr>1.2 Standards of Measurement</vt:lpstr>
      <vt:lpstr>1.2 Standards of Measurement</vt:lpstr>
      <vt:lpstr>1.2 Standards of Measurement</vt:lpstr>
      <vt:lpstr>1.2 Standards of Measurement</vt:lpstr>
      <vt:lpstr>1.2 Standards of Measurement</vt:lpstr>
      <vt:lpstr>PowerPoint Presentation</vt:lpstr>
      <vt:lpstr>1.2 Standards of Measurement</vt:lpstr>
      <vt:lpstr>1.2 Standards of Measurement</vt:lpstr>
      <vt:lpstr>1.2 Conversions</vt:lpstr>
      <vt:lpstr>PowerPoint Presentation</vt:lpstr>
      <vt:lpstr>PowerPoint Presentation</vt:lpstr>
      <vt:lpstr>PowerPoint Presentation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dvsd</dc:creator>
  <cp:lastModifiedBy>dvsd</cp:lastModifiedBy>
  <cp:revision>69</cp:revision>
  <cp:lastPrinted>2016-09-12T12:11:45Z</cp:lastPrinted>
  <dcterms:created xsi:type="dcterms:W3CDTF">2016-09-07T11:42:29Z</dcterms:created>
  <dcterms:modified xsi:type="dcterms:W3CDTF">2016-12-15T14:04:03Z</dcterms:modified>
</cp:coreProperties>
</file>